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05_0.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modernComment_10E_0.xml" ContentType="application/vnd.ms-powerpoint.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modernComment_111_0.xml" ContentType="application/vnd.ms-powerpoint.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95"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4" r:id="rId40"/>
  </p:sldIdLst>
  <p:sldSz cx="12192000" cy="6858000"/>
  <p:notesSz cx="6858000" cy="9144000"/>
  <p:embeddedFontLst>
    <p:embeddedFont>
      <p:font typeface="Consolas" panose="020B0609020204030204" pitchFamily="49" charset="0"/>
      <p:regular r:id="rId42"/>
      <p:bold r:id="rId43"/>
      <p:italic r:id="rId44"/>
      <p:boldItalic r:id="rId45"/>
    </p:embeddedFont>
    <p:embeddedFont>
      <p:font typeface="Homemade Apple" panose="020B0600000101010101" charset="0"/>
      <p:regular r:id="rId46"/>
    </p:embeddedFont>
    <p:embeddedFont>
      <p:font typeface="Poppins" panose="00000500000000000000" pitchFamily="2" charset="0"/>
      <p:regular r:id="rId47"/>
      <p:bold r:id="rId48"/>
      <p:italic r:id="rId49"/>
      <p:boldItalic r:id="rId50"/>
    </p:embeddedFont>
    <p:embeddedFont>
      <p:font typeface="Poppins ExtraBold" panose="00000900000000000000" pitchFamily="2" charset="0"/>
      <p:bold r:id="rId51"/>
      <p:boldItalic r:id="rId52"/>
    </p:embeddedFont>
    <p:embeddedFont>
      <p:font typeface="Poppins Light" panose="00000400000000000000" pitchFamily="2" charset="0"/>
      <p:regular r:id="rId53"/>
      <p:bold r:id="rId54"/>
      <p:italic r:id="rId55"/>
      <p:boldItalic r:id="rId56"/>
    </p:embeddedFont>
    <p:embeddedFont>
      <p:font typeface="Poppins SemiBold" panose="00000700000000000000" pitchFamily="2"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747775"/>
          </p15:clr>
        </p15:guide>
        <p15:guide id="2" pos="3840">
          <p15:clr>
            <a:srgbClr val="747775"/>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E47C452-96E8-F363-CAAF-8A199DFB8EBA}" name="황정윤" initials="" userId="S::danieljyh@o365.skku.edu::59ff6a09-7822-48bd-a01f-23ac6d862ec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8744D5D-B377-47C3-89A7-D306FE516077}">
  <a:tblStyle styleId="{E8744D5D-B377-47C3-89A7-D306FE51607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B8A93B9-B85E-456D-888A-8290FC621EA9}" styleName="Table_1">
    <a:wholeTbl>
      <a:tcTxStyle>
        <a:font>
          <a:latin typeface="Arial"/>
          <a:ea typeface="Arial"/>
          <a:cs typeface="Arial"/>
        </a:font>
        <a:srgbClr val="000000"/>
      </a:tcTxStyle>
      <a:tcStyle>
        <a:tcBdr>
          <a:left>
            <a:ln cap="flat" cmpd="sng">
              <a:solidFill>
                <a:srgbClr val="000000"/>
              </a:solidFill>
              <a:prstDash val="solid"/>
              <a:round/>
              <a:headEnd type="none" w="sm" len="sm"/>
              <a:tailEnd type="none" w="sm" len="sm"/>
            </a:ln>
          </a:left>
          <a:right>
            <a:ln cap="flat" cmpd="sng">
              <a:solidFill>
                <a:srgbClr val="000000"/>
              </a:solidFill>
              <a:prstDash val="solid"/>
              <a:round/>
              <a:headEnd type="none" w="sm" len="sm"/>
              <a:tailEnd type="none" w="sm" len="sm"/>
            </a:ln>
          </a:right>
          <a:top>
            <a:ln cap="flat" cmpd="sng">
              <a:solidFill>
                <a:srgbClr val="000000"/>
              </a:solidFill>
              <a:prstDash val="solid"/>
              <a:round/>
              <a:headEnd type="none" w="sm" len="sm"/>
              <a:tailEnd type="none" w="sm" len="sm"/>
            </a:ln>
          </a:top>
          <a:bottom>
            <a:ln cap="flat" cmpd="sng">
              <a:solidFill>
                <a:srgbClr val="000000"/>
              </a:solidFill>
              <a:prstDash val="solid"/>
              <a:round/>
              <a:headEnd type="none" w="sm" len="sm"/>
              <a:tailEnd type="none" w="sm" len="sm"/>
            </a:ln>
          </a:bottom>
          <a:insideH>
            <a:ln cap="flat" cmpd="sng">
              <a:solidFill>
                <a:srgbClr val="000000"/>
              </a:solidFill>
              <a:prstDash val="solid"/>
              <a:round/>
              <a:headEnd type="none" w="sm" len="sm"/>
              <a:tailEnd type="none" w="sm" len="sm"/>
            </a:ln>
          </a:insideH>
          <a:insideV>
            <a:ln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743" autoAdjust="0"/>
  </p:normalViewPr>
  <p:slideViewPr>
    <p:cSldViewPr snapToGrid="0">
      <p:cViewPr varScale="1">
        <p:scale>
          <a:sx n="144" d="100"/>
          <a:sy n="144" d="100"/>
        </p:scale>
        <p:origin x="816"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modernComment_105_0.xml><?xml version="1.0" encoding="utf-8"?>
<p188:cmLst xmlns:a="http://schemas.openxmlformats.org/drawingml/2006/main" xmlns:r="http://schemas.openxmlformats.org/officeDocument/2006/relationships" xmlns:p188="http://schemas.microsoft.com/office/powerpoint/2018/8/main">
  <p188:cm id="{AB644CA5-0F44-4BB7-AE52-1ACBA6AEE397}" authorId="{EE47C452-96E8-F363-CAAF-8A199DFB8EBA}" created="2024-12-12T05:25:05.632">
    <ac:txMkLst xmlns:ac="http://schemas.microsoft.com/office/drawing/2013/main/command">
      <pc:docMk xmlns:pc="http://schemas.microsoft.com/office/powerpoint/2013/main/command"/>
      <pc:sldMk xmlns:pc="http://schemas.microsoft.com/office/powerpoint/2013/main/command" cId="0" sldId="261"/>
      <ac:spMk id="558" creationId="{00000000-0000-0000-0000-000000000000}"/>
      <ac:txMk cp="4" len="9">
        <ac:context len="14" hash="3451728505"/>
      </ac:txMk>
    </ac:txMkLst>
    <p188:pos x="3170792" y="320092"/>
    <p188:txBody>
      <a:bodyPr/>
      <a:lstStyle/>
      <a:p>
        <a:r>
          <a:rPr lang="en-US"/>
          <a:t>Demo</a:t>
        </a:r>
      </a:p>
    </p188:txBody>
  </p188:cm>
</p188:cmLst>
</file>

<file path=ppt/comments/modernComment_10E_0.xml><?xml version="1.0" encoding="utf-8"?>
<p188:cmLst xmlns:a="http://schemas.openxmlformats.org/drawingml/2006/main" xmlns:r="http://schemas.openxmlformats.org/officeDocument/2006/relationships" xmlns:p188="http://schemas.microsoft.com/office/powerpoint/2018/8/main">
  <p188:cm id="{43632A41-994C-45CA-A8D1-0A05CD808CA9}" authorId="{EE47C452-96E8-F363-CAAF-8A199DFB8EBA}" created="2024-12-12T06:15:35.348">
    <ac:txMkLst xmlns:ac="http://schemas.microsoft.com/office/drawing/2013/main/command">
      <pc:docMk xmlns:pc="http://schemas.microsoft.com/office/powerpoint/2013/main/command"/>
      <pc:sldMk xmlns:pc="http://schemas.microsoft.com/office/powerpoint/2013/main/command" cId="0" sldId="270"/>
      <ac:spMk id="622" creationId="{00000000-0000-0000-0000-000000000000}"/>
      <ac:txMk cp="0" len="10">
        <ac:context len="93" hash="948624983"/>
      </ac:txMk>
    </ac:txMkLst>
    <p188:pos x="2252881" y="294564"/>
    <p188:txBody>
      <a:bodyPr/>
      <a:lstStyle/>
      <a:p>
        <a:r>
          <a:rPr lang="en-US"/>
          <a:t>Demo</a:t>
        </a:r>
      </a:p>
    </p188:txBody>
  </p188:cm>
</p188:cmLst>
</file>

<file path=ppt/comments/modernComment_111_0.xml><?xml version="1.0" encoding="utf-8"?>
<p188:cmLst xmlns:a="http://schemas.openxmlformats.org/drawingml/2006/main" xmlns:r="http://schemas.openxmlformats.org/officeDocument/2006/relationships" xmlns:p188="http://schemas.microsoft.com/office/powerpoint/2018/8/main">
  <p188:cm id="{8D0E734B-884C-4162-9162-4E78F2089D22}" authorId="{EE47C452-96E8-F363-CAAF-8A199DFB8EBA}" created="2024-12-12T06:16:21.177">
    <ac:txMkLst xmlns:ac="http://schemas.microsoft.com/office/drawing/2013/main/command">
      <pc:docMk xmlns:pc="http://schemas.microsoft.com/office/powerpoint/2013/main/command"/>
      <pc:sldMk xmlns:pc="http://schemas.microsoft.com/office/powerpoint/2013/main/command" cId="0" sldId="273"/>
      <ac:spMk id="681" creationId="{00000000-0000-0000-0000-000000000000}"/>
      <ac:txMk cp="11" len="8">
        <ac:context len="244" hash="3321049354"/>
      </ac:txMk>
    </ac:txMkLst>
    <p188:pos x="3249057" y="294564"/>
    <p188:txBody>
      <a:bodyPr/>
      <a:lstStyle/>
      <a:p>
        <a:r>
          <a:rPr lang="en-US"/>
          <a:t>Demo</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31ee9aeda3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31ee9aeda3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30942fa22c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30942fa22c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320eb301d8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320eb301d8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320eb301d81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320eb301d81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320eb301d81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320eb301d81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handle tabular data, we converted it into json format or dataframe.</a:t>
            </a:r>
            <a:endParaRPr/>
          </a:p>
          <a:p>
            <a:pPr marL="0" lvl="0" indent="0" algn="l" rtl="0">
              <a:spcBef>
                <a:spcPts val="0"/>
              </a:spcBef>
              <a:spcAft>
                <a:spcPts val="0"/>
              </a:spcAft>
              <a:buNone/>
            </a:pPr>
            <a:r>
              <a:rPr lang="en"/>
              <a:t>For web, we developed a custom python code because existing libraries were not able to convert tables with multiple spans of rows and columns.</a:t>
            </a:r>
            <a:endParaRPr/>
          </a:p>
          <a:p>
            <a:pPr marL="0" lvl="0" indent="0" algn="l" rtl="0">
              <a:spcBef>
                <a:spcPts val="0"/>
              </a:spcBef>
              <a:spcAft>
                <a:spcPts val="0"/>
              </a:spcAft>
              <a:buNone/>
            </a:pPr>
            <a:r>
              <a:rPr lang="en"/>
              <a:t>For pdf, we used unstructuredAPI, which converts tabular data into dataframe. </a:t>
            </a:r>
            <a:endParaRPr/>
          </a:p>
          <a:p>
            <a:pPr marL="0" lvl="0" indent="0" algn="l" rtl="0">
              <a:spcBef>
                <a:spcPts val="0"/>
              </a:spcBef>
              <a:spcAft>
                <a:spcPts val="0"/>
              </a:spcAft>
              <a:buNone/>
            </a:pPr>
            <a:r>
              <a:rPr lang="en"/>
              <a:t>However, unstructuredAPI was not able to handle korean, and we used pdfplumber for korean instead.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320eb301d81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320eb301d81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spcBef>
                <a:spcPts val="1171"/>
              </a:spcBef>
              <a:spcAft>
                <a:spcPts val="1171"/>
              </a:spcAft>
              <a:buNone/>
            </a:pPr>
            <a:r>
              <a:rPr lang="en-US" b="0" i="0" dirty="0">
                <a:solidFill>
                  <a:srgbClr val="212121"/>
                </a:solidFill>
                <a:effectLst/>
                <a:latin typeface="BookkMyungjo-Bd"/>
              </a:rPr>
              <a:t>What is the timetable for the reference room in the library?</a:t>
            </a:r>
          </a:p>
          <a:p>
            <a:pPr marL="158750" indent="0" algn="l">
              <a:spcBef>
                <a:spcPts val="1171"/>
              </a:spcBef>
              <a:spcAft>
                <a:spcPts val="1171"/>
              </a:spcAft>
              <a:buNone/>
            </a:pPr>
            <a:endParaRPr lang="en-US" b="0" i="0" dirty="0">
              <a:solidFill>
                <a:srgbClr val="212121"/>
              </a:solidFill>
              <a:effectLst/>
              <a:latin typeface="BookkMyungjo-B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320eb301d81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320eb301d81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also split the scrapped contents into chunks, ensuring that each chunks contains coherent and complete information.</a:t>
            </a:r>
            <a:endParaRPr/>
          </a:p>
          <a:p>
            <a:pPr marL="0" lvl="0" indent="0" algn="l" rtl="0">
              <a:spcBef>
                <a:spcPts val="0"/>
              </a:spcBef>
              <a:spcAft>
                <a:spcPts val="0"/>
              </a:spcAft>
              <a:buNone/>
            </a:pPr>
            <a:r>
              <a:rPr lang="en"/>
              <a:t>For web we splitted based on header tag,</a:t>
            </a:r>
            <a:endParaRPr/>
          </a:p>
          <a:p>
            <a:pPr marL="0" lvl="0" indent="0" algn="l" rtl="0">
              <a:spcBef>
                <a:spcPts val="0"/>
              </a:spcBef>
              <a:spcAft>
                <a:spcPts val="0"/>
              </a:spcAft>
              <a:buNone/>
            </a:pPr>
            <a:r>
              <a:rPr lang="en"/>
              <a:t>And for pdf, we splitted based on page.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a:extLst>
            <a:ext uri="{FF2B5EF4-FFF2-40B4-BE49-F238E27FC236}">
              <a16:creationId xmlns:a16="http://schemas.microsoft.com/office/drawing/2014/main" id="{68EFC544-513C-CA1B-3D0B-BB8D3D498A33}"/>
            </a:ext>
          </a:extLst>
        </p:cNvPr>
        <p:cNvGrpSpPr/>
        <p:nvPr/>
      </p:nvGrpSpPr>
      <p:grpSpPr>
        <a:xfrm>
          <a:off x="0" y="0"/>
          <a:ext cx="0" cy="0"/>
          <a:chOff x="0" y="0"/>
          <a:chExt cx="0" cy="0"/>
        </a:xfrm>
      </p:grpSpPr>
      <p:sp>
        <p:nvSpPr>
          <p:cNvPr id="627" name="Google Shape;627;g320eb301d81_0_40:notes">
            <a:extLst>
              <a:ext uri="{FF2B5EF4-FFF2-40B4-BE49-F238E27FC236}">
                <a16:creationId xmlns:a16="http://schemas.microsoft.com/office/drawing/2014/main" id="{1715E1D4-7E60-F151-C123-7C421F3DACC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320eb301d81_0_40:notes">
            <a:extLst>
              <a:ext uri="{FF2B5EF4-FFF2-40B4-BE49-F238E27FC236}">
                <a16:creationId xmlns:a16="http://schemas.microsoft.com/office/drawing/2014/main" id="{66BC9E03-B642-68C9-B6B4-BA20E8F1B55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chemeClr val="dk1"/>
                </a:solidFill>
              </a:rPr>
              <a:t>Pinecone is a vector database service and we chose it because it has an external server, easy to use, and has free pricing.</a:t>
            </a:r>
          </a:p>
          <a:p>
            <a:pPr marL="0" lvl="0" indent="0" algn="l" rtl="0">
              <a:spcBef>
                <a:spcPts val="0"/>
              </a:spcBef>
              <a:spcAft>
                <a:spcPts val="0"/>
              </a:spcAft>
              <a:buNone/>
            </a:pPr>
            <a:r>
              <a:rPr lang="en" dirty="0">
                <a:solidFill>
                  <a:schemeClr val="dk1"/>
                </a:solidFill>
              </a:rPr>
              <a:t>Web an</a:t>
            </a:r>
            <a:r>
              <a:rPr lang="en-US" dirty="0">
                <a:solidFill>
                  <a:schemeClr val="dk1"/>
                </a:solidFill>
              </a:rPr>
              <a:t>d PDF chunk data were embedded using the Multilingual E5 Large model and stored in the Pinecone database.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US" dirty="0">
                <a:solidFill>
                  <a:schemeClr val="dk1"/>
                </a:solidFill>
              </a:rPr>
            </a:br>
            <a:r>
              <a:rPr lang="en-US" dirty="0">
                <a:solidFill>
                  <a:schemeClr val="dk1"/>
                </a:solidFill>
              </a:rPr>
              <a:t> Since the recommended configuration for Multilingual E5 Large model embeddings is a 1024-dimensional vector with cosine similarity, the database was set up accordingly.</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92911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320eb301d81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320eb301d81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1200"/>
              </a:spcBef>
              <a:spcAft>
                <a:spcPts val="0"/>
              </a:spcAft>
              <a:buClr>
                <a:schemeClr val="dk1"/>
              </a:buClr>
              <a:buSzPts val="1100"/>
              <a:buFont typeface="Arial"/>
              <a:buNone/>
            </a:pPr>
            <a:endParaRPr dirty="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320eb301d8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320eb301d8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is today's menu for the </a:t>
            </a:r>
            <a:r>
              <a:rPr lang="en-US" dirty="0" err="1"/>
              <a:t>Haeoreum</a:t>
            </a:r>
            <a:r>
              <a:rPr lang="en-US" dirty="0"/>
              <a:t> cafeteria?</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1eb2014fdb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1eb2014fdb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31d685683a3_1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31d685683a3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solidFill>
                  <a:schemeClr val="dk1"/>
                </a:solidFill>
              </a:rPr>
              <a:t>RAG is fundamentally divided into two main steps.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The first step is the </a:t>
            </a:r>
            <a:r>
              <a:rPr lang="en" b="1">
                <a:solidFill>
                  <a:schemeClr val="dk1"/>
                </a:solidFill>
              </a:rPr>
              <a:t>Retriever</a:t>
            </a:r>
            <a:r>
              <a:rPr lang="en">
                <a:solidFill>
                  <a:schemeClr val="dk1"/>
                </a:solidFill>
              </a:rPr>
              <a:t>. To provide highly reliable information, it is crucial to extract the most relevant context from the database. For this, we have structured the Retriever stage into two stages.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The first stage is the </a:t>
            </a:r>
            <a:r>
              <a:rPr lang="en" b="1">
                <a:solidFill>
                  <a:schemeClr val="dk1"/>
                </a:solidFill>
              </a:rPr>
              <a:t>Ranking Stage</a:t>
            </a:r>
            <a:r>
              <a:rPr lang="en">
                <a:solidFill>
                  <a:schemeClr val="dk1"/>
                </a:solidFill>
              </a:rPr>
              <a:t>. In a standard RAG pipeline, a biencoder embedding model is used to calculate the cosine similarity between the user’s query and the contexts. However, biencoders have their pros and cons. While they are faster and computationally efficient compared to crossencoders, their training objective is not primarily designed for similarity comparisons, resulting in inferior performance to crossencoders. Therefore, in our Retriever stage, the biencoder is not used to finalize the context selection. Instead, it identifies a broad pool of candidate contexts.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The second stage is the </a:t>
            </a:r>
            <a:r>
              <a:rPr lang="en" b="1">
                <a:solidFill>
                  <a:schemeClr val="dk1"/>
                </a:solidFill>
              </a:rPr>
              <a:t>Reranking Stage</a:t>
            </a:r>
            <a:r>
              <a:rPr lang="en">
                <a:solidFill>
                  <a:schemeClr val="dk1"/>
                </a:solidFill>
              </a:rPr>
              <a:t>. Based on the candidates retrieved in the ranking stage, we use a reranker employing the slower but more accurate crossencoder approach to re-rank the results. From this step, the top-3 final candidates are selected.</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The models used in each stage are shown in ppt.</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This structured approach ensures a balance between efficiency and accuracy, leveraging the strengths of both biencoders and crossencoders to deliver high-quality results.</a:t>
            </a: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31ee9aeda34_1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31ee9aeda34_1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a:t>Therefore, our Retriever extracts relevant contexts from the vector database through two stages, narrowing down from 200 candidates to the final 3. Each stage can be thought of as acting like a sieve, progressively filtering the contexts to ensure only the most relevant ones remain.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31d685683a3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31d685683a3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dirty="0">
                <a:solidFill>
                  <a:schemeClr val="dk1"/>
                </a:solidFill>
              </a:rPr>
              <a:t>Next is the </a:t>
            </a:r>
            <a:r>
              <a:rPr lang="en" b="1" dirty="0">
                <a:solidFill>
                  <a:schemeClr val="dk1"/>
                </a:solidFill>
              </a:rPr>
              <a:t>Generator</a:t>
            </a:r>
            <a:r>
              <a:rPr lang="en" dirty="0">
                <a:solidFill>
                  <a:schemeClr val="dk1"/>
                </a:solidFill>
              </a:rPr>
              <a:t> stage. This is where we select the most suitable LLM for our system. For this purpose, we chose </a:t>
            </a:r>
            <a:r>
              <a:rPr lang="en" b="1" dirty="0">
                <a:solidFill>
                  <a:schemeClr val="dk1"/>
                </a:solidFill>
              </a:rPr>
              <a:t>Ollama</a:t>
            </a:r>
            <a:r>
              <a:rPr lang="en" dirty="0">
                <a:solidFill>
                  <a:schemeClr val="dk1"/>
                </a:solidFill>
              </a:rPr>
              <a:t> as the platform to serve our model. Ollama allows us to easily deploy and run the LLM on our server, simplifying the entire process. One of its key advantages is its seamless integration with various Python libraries, which greatly facilitates development, evaluation, and usage.</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dirty="0">
                <a:solidFill>
                  <a:schemeClr val="dk1"/>
                </a:solidFill>
              </a:rPr>
              <a:t>We selected </a:t>
            </a:r>
            <a:r>
              <a:rPr lang="en" b="1" dirty="0">
                <a:solidFill>
                  <a:schemeClr val="dk1"/>
                </a:solidFill>
              </a:rPr>
              <a:t>Yanolja’s eeve-korean-instruct 10.8 billion model</a:t>
            </a:r>
            <a:r>
              <a:rPr lang="en" dirty="0">
                <a:solidFill>
                  <a:schemeClr val="dk1"/>
                </a:solidFill>
              </a:rPr>
              <a:t> as our LLM. This model was chosen because it is one of the highest-performing small-scale LLMs that supports Korean. Moreover, it supports the GGUF format, making it easily compatible with Ollama, and it is well-quantized for efficient deployment.</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dirty="0">
                <a:solidFill>
                  <a:schemeClr val="dk1"/>
                </a:solidFill>
              </a:rPr>
              <a:t>By integrating this model with our Retriever, we have successfully completed the development of our Generator.</a:t>
            </a:r>
            <a:endParaRPr dirty="0">
              <a:solidFill>
                <a:schemeClr val="dk1"/>
              </a:solidFill>
            </a:endParaRPr>
          </a:p>
          <a:p>
            <a:pPr marL="0" lvl="0" indent="0" algn="l" rtl="0">
              <a:spcBef>
                <a:spcPts val="120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31ee9aeda34_1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31ee9aeda34_1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We chose React and TypeScript for our web development due to their efficiency and strong type safety. </a:t>
            </a:r>
            <a:endParaRPr>
              <a:solidFill>
                <a:schemeClr val="dk1"/>
              </a:solidFill>
            </a:endParaRPr>
          </a:p>
          <a:p>
            <a:pPr marL="0" lvl="0" indent="0" algn="l" rtl="0">
              <a:spcBef>
                <a:spcPts val="0"/>
              </a:spcBef>
              <a:spcAft>
                <a:spcPts val="0"/>
              </a:spcAft>
              <a:buNone/>
            </a:pPr>
            <a:r>
              <a:rPr lang="en">
                <a:solidFill>
                  <a:schemeClr val="dk1"/>
                </a:solidFill>
              </a:rPr>
              <a:t>For front-end deployment, we chose Vercel as our platform. It automatically redeploys the project whenever code is pushed to the GitHub repository, making the CI/CD process convenient.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31d42cfa3dc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31d42cfa3dc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t>This is the final UX/UI design of our chatbot.</a:t>
            </a:r>
            <a:br>
              <a:rPr lang="en"/>
            </a:br>
            <a:r>
              <a:rPr lang="en"/>
              <a:t> Our chatbot </a:t>
            </a:r>
            <a:r>
              <a:rPr lang="en">
                <a:solidFill>
                  <a:schemeClr val="dk1"/>
                </a:solidFill>
              </a:rPr>
              <a:t> is built with a</a:t>
            </a:r>
            <a:r>
              <a:rPr lang="en"/>
              <a:t> responsive web design, allowing components to adapt to different device sizes.</a:t>
            </a:r>
            <a:br>
              <a:rPr lang="en"/>
            </a:br>
            <a:r>
              <a:rPr lang="en"/>
              <a:t> So, users can access it conveniently on any device or browser.</a:t>
            </a:r>
            <a:endParaRPr/>
          </a:p>
          <a:p>
            <a:pPr marL="0" lvl="0" indent="0" algn="just" rtl="0">
              <a:lnSpc>
                <a:spcPct val="115000"/>
              </a:lnSpc>
              <a:spcBef>
                <a:spcPts val="1200"/>
              </a:spcBef>
              <a:spcAft>
                <a:spcPts val="0"/>
              </a:spcAft>
              <a:buClr>
                <a:schemeClr val="dk1"/>
              </a:buClr>
              <a:buSzPts val="1100"/>
              <a:buFont typeface="Arial"/>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31ee9aeda34_1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31ee9aeda34_1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a:solidFill>
                  <a:schemeClr val="dk1"/>
                </a:solidFill>
              </a:rPr>
              <a:t>In the backend development phase, we utilized </a:t>
            </a:r>
            <a:r>
              <a:rPr lang="en" b="1">
                <a:solidFill>
                  <a:schemeClr val="dk1"/>
                </a:solidFill>
              </a:rPr>
              <a:t>FastAPI</a:t>
            </a:r>
            <a:r>
              <a:rPr lang="en">
                <a:solidFill>
                  <a:schemeClr val="dk1"/>
                </a:solidFill>
              </a:rPr>
              <a:t> as the framework to provide APIs. For deployment, we relied on </a:t>
            </a:r>
            <a:r>
              <a:rPr lang="en" b="1">
                <a:solidFill>
                  <a:schemeClr val="dk1"/>
                </a:solidFill>
              </a:rPr>
              <a:t>Uvicorn</a:t>
            </a:r>
            <a:r>
              <a:rPr lang="en">
                <a:solidFill>
                  <a:schemeClr val="dk1"/>
                </a:solidFill>
              </a:rPr>
              <a:t> and </a:t>
            </a:r>
            <a:r>
              <a:rPr lang="en" b="1">
                <a:solidFill>
                  <a:schemeClr val="dk1"/>
                </a:solidFill>
              </a:rPr>
              <a:t>Ngrok</a:t>
            </a:r>
            <a:r>
              <a:rPr lang="en">
                <a:solidFill>
                  <a:schemeClr val="dk1"/>
                </a:solidFill>
              </a:rPr>
              <a:t>, ensuring rapid deployment of our services.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31d685683a3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31d685683a3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dirty="0">
                <a:solidFill>
                  <a:schemeClr val="dk1"/>
                </a:solidFill>
              </a:rPr>
              <a:t>This feature is implemented as a </a:t>
            </a:r>
            <a:r>
              <a:rPr lang="en" b="1" dirty="0">
                <a:solidFill>
                  <a:schemeClr val="dk1"/>
                </a:solidFill>
              </a:rPr>
              <a:t>POST method endpoint</a:t>
            </a:r>
            <a:r>
              <a:rPr lang="en" dirty="0">
                <a:solidFill>
                  <a:schemeClr val="dk1"/>
                </a:solidFill>
              </a:rPr>
              <a:t>. When a user sends a query, the endpoint returns the output generated by the RAG model. A key highlight of this feature is that it has been designed to operate </a:t>
            </a:r>
            <a:r>
              <a:rPr lang="en" b="1" dirty="0">
                <a:solidFill>
                  <a:schemeClr val="dk1"/>
                </a:solidFill>
              </a:rPr>
              <a:t>asynchronously, </a:t>
            </a:r>
            <a:r>
              <a:rPr lang="en" b="0" dirty="0">
                <a:solidFill>
                  <a:schemeClr val="dk1"/>
                </a:solidFill>
              </a:rPr>
              <a:t>enhaning the user experience by streamlining the response.</a:t>
            </a:r>
          </a:p>
          <a:p>
            <a:pPr marL="0" lvl="0" indent="0" algn="l" rtl="0">
              <a:lnSpc>
                <a:spcPct val="115000"/>
              </a:lnSpc>
              <a:spcBef>
                <a:spcPts val="1200"/>
              </a:spcBef>
              <a:spcAft>
                <a:spcPts val="0"/>
              </a:spcAft>
              <a:buNone/>
            </a:pPr>
            <a:endParaRPr dirty="0">
              <a:solidFill>
                <a:schemeClr val="dk1"/>
              </a:solidFill>
            </a:endParaRPr>
          </a:p>
          <a:p>
            <a:pPr marL="0" lvl="0" indent="0" algn="l" rtl="0">
              <a:lnSpc>
                <a:spcPct val="115000"/>
              </a:lnSpc>
              <a:spcBef>
                <a:spcPts val="1200"/>
              </a:spcBef>
              <a:spcAft>
                <a:spcPts val="0"/>
              </a:spcAft>
              <a:buNone/>
            </a:pPr>
            <a:r>
              <a:rPr lang="en" dirty="0">
                <a:solidFill>
                  <a:schemeClr val="dk1"/>
                </a:solidFill>
              </a:rPr>
              <a:t>Next are the </a:t>
            </a:r>
            <a:r>
              <a:rPr lang="en" b="1" dirty="0">
                <a:solidFill>
                  <a:schemeClr val="dk1"/>
                </a:solidFill>
              </a:rPr>
              <a:t>Update DB</a:t>
            </a:r>
            <a:r>
              <a:rPr lang="en" dirty="0">
                <a:solidFill>
                  <a:schemeClr val="dk1"/>
                </a:solidFill>
              </a:rPr>
              <a:t> and </a:t>
            </a:r>
            <a:r>
              <a:rPr lang="en" b="1" dirty="0">
                <a:solidFill>
                  <a:schemeClr val="dk1"/>
                </a:solidFill>
              </a:rPr>
              <a:t>Last Update</a:t>
            </a:r>
            <a:r>
              <a:rPr lang="en" dirty="0">
                <a:solidFill>
                  <a:schemeClr val="dk1"/>
                </a:solidFill>
              </a:rPr>
              <a:t> functionalities.</a:t>
            </a:r>
            <a:endParaRPr dirty="0">
              <a:solidFill>
                <a:schemeClr val="dk1"/>
              </a:solidFill>
            </a:endParaRPr>
          </a:p>
          <a:p>
            <a:pPr marL="0" lvl="0" indent="0" algn="l" rtl="0">
              <a:lnSpc>
                <a:spcPct val="115000"/>
              </a:lnSpc>
              <a:spcBef>
                <a:spcPts val="1200"/>
              </a:spcBef>
              <a:spcAft>
                <a:spcPts val="0"/>
              </a:spcAft>
              <a:buNone/>
            </a:pPr>
            <a:r>
              <a:rPr lang="en" dirty="0">
                <a:solidFill>
                  <a:schemeClr val="dk1"/>
                </a:solidFill>
              </a:rPr>
              <a:t>The </a:t>
            </a:r>
            <a:r>
              <a:rPr lang="en" b="1" dirty="0">
                <a:solidFill>
                  <a:schemeClr val="dk1"/>
                </a:solidFill>
              </a:rPr>
              <a:t>Update DB</a:t>
            </a:r>
            <a:r>
              <a:rPr lang="en" dirty="0">
                <a:solidFill>
                  <a:schemeClr val="dk1"/>
                </a:solidFill>
              </a:rPr>
              <a:t> feature is responsible for keeping the database up-to-date. When a </a:t>
            </a:r>
            <a:r>
              <a:rPr lang="en" b="1" dirty="0">
                <a:solidFill>
                  <a:schemeClr val="dk1"/>
                </a:solidFill>
              </a:rPr>
              <a:t>GET request</a:t>
            </a:r>
            <a:r>
              <a:rPr lang="en" dirty="0">
                <a:solidFill>
                  <a:schemeClr val="dk1"/>
                </a:solidFill>
              </a:rPr>
              <a:t> is made to this endpoint, update database function is called. Since frequent calls to this function could result in resource wastage, it has been designed specifically for administrator use. Additionally, to ensure regular updates, we have configured a scheduler to automatically trigger this function daily at midnight.</a:t>
            </a:r>
            <a:endParaRPr dirty="0">
              <a:solidFill>
                <a:schemeClr val="dk1"/>
              </a:solidFill>
            </a:endParaRPr>
          </a:p>
          <a:p>
            <a:pPr marL="0" lvl="0" indent="0" algn="l" rtl="0">
              <a:lnSpc>
                <a:spcPct val="115000"/>
              </a:lnSpc>
              <a:spcBef>
                <a:spcPts val="1200"/>
              </a:spcBef>
              <a:spcAft>
                <a:spcPts val="0"/>
              </a:spcAft>
              <a:buNone/>
            </a:pPr>
            <a:r>
              <a:rPr lang="en" dirty="0">
                <a:solidFill>
                  <a:schemeClr val="dk1"/>
                </a:solidFill>
              </a:rPr>
              <a:t>When the </a:t>
            </a:r>
            <a:r>
              <a:rPr lang="en" b="1" dirty="0">
                <a:solidFill>
                  <a:schemeClr val="dk1"/>
                </a:solidFill>
              </a:rPr>
              <a:t>Update DB</a:t>
            </a:r>
            <a:r>
              <a:rPr lang="en" dirty="0">
                <a:solidFill>
                  <a:schemeClr val="dk1"/>
                </a:solidFill>
              </a:rPr>
              <a:t> process is executed, the server records the latest update timestamp. The </a:t>
            </a:r>
            <a:r>
              <a:rPr lang="en" b="1" dirty="0">
                <a:solidFill>
                  <a:schemeClr val="dk1"/>
                </a:solidFill>
              </a:rPr>
              <a:t>Last Update</a:t>
            </a:r>
            <a:r>
              <a:rPr lang="en" dirty="0">
                <a:solidFill>
                  <a:schemeClr val="dk1"/>
                </a:solidFill>
              </a:rPr>
              <a:t> endpoint, also implemented as a </a:t>
            </a:r>
            <a:r>
              <a:rPr lang="en" b="1" dirty="0">
                <a:solidFill>
                  <a:schemeClr val="dk1"/>
                </a:solidFill>
              </a:rPr>
              <a:t>GET method</a:t>
            </a:r>
            <a:r>
              <a:rPr lang="en" dirty="0">
                <a:solidFill>
                  <a:schemeClr val="dk1"/>
                </a:solidFill>
              </a:rPr>
              <a:t>, retrieves and returns this stored timestamp. This timestamp is displayed to users via the front-end, keeping them informed about the most recent database update.</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dirty="0">
              <a:solidFill>
                <a:schemeClr val="dk1"/>
              </a:solidFill>
            </a:endParaRPr>
          </a:p>
          <a:p>
            <a:pPr marL="0" lvl="0" indent="0" algn="l" rtl="0">
              <a:spcBef>
                <a:spcPts val="120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31ee9aeda34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31ee9aeda34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31ee9aeda34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31ee9aeda34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212121"/>
                </a:solidFill>
                <a:effectLst/>
                <a:latin typeface="BookkMyungjo-Bd"/>
              </a:rPr>
              <a:t>What is the timetable for the reference room in the library?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What is today's menu for the </a:t>
            </a:r>
            <a:r>
              <a:rPr lang="en-US" dirty="0" err="1"/>
              <a:t>Haeoreum</a:t>
            </a:r>
            <a:r>
              <a:rPr lang="en-US" dirty="0"/>
              <a:t> cafeteria?</a:t>
            </a:r>
          </a:p>
          <a:p>
            <a:pPr marL="0" lvl="0" indent="0" algn="l" rtl="0">
              <a:spcBef>
                <a:spcPts val="0"/>
              </a:spcBef>
              <a:spcAft>
                <a:spcPts val="0"/>
              </a:spcAft>
              <a:buNone/>
            </a:pPr>
            <a:r>
              <a:rPr lang="en-US" dirty="0"/>
              <a:t>Can you recommend me some school bands</a:t>
            </a:r>
          </a:p>
          <a:p>
            <a:pPr marL="0" lvl="0" indent="0" algn="l" rtl="0">
              <a:spcBef>
                <a:spcPts val="0"/>
              </a:spcBef>
              <a:spcAft>
                <a:spcPts val="0"/>
              </a:spcAft>
              <a:buNone/>
            </a:pPr>
            <a:r>
              <a:rPr lang="ko-KR" altLang="en-US" dirty="0"/>
              <a:t>학술정보관에 </a:t>
            </a:r>
            <a:r>
              <a:rPr lang="ko-KR" altLang="en-US" dirty="0" err="1"/>
              <a:t>들어갈려면</a:t>
            </a:r>
            <a:r>
              <a:rPr lang="ko-KR" altLang="en-US" dirty="0"/>
              <a:t> 뭘 챙겨야 해</a:t>
            </a:r>
            <a:r>
              <a:rPr lang="en-US" altLang="ko-KR" dirty="0"/>
              <a:t>?</a:t>
            </a:r>
            <a:r>
              <a:rPr lang="en-US" dirty="0"/>
              <a:t>?</a:t>
            </a:r>
          </a:p>
          <a:p>
            <a:pPr marL="0" lvl="0" indent="0" algn="l" rtl="0">
              <a:spcBef>
                <a:spcPts val="0"/>
              </a:spcBef>
              <a:spcAft>
                <a:spcPts val="0"/>
              </a:spcAft>
              <a:buNone/>
            </a:pPr>
            <a:r>
              <a:rPr lang="en-US" dirty="0"/>
              <a:t>Tell me about the total timestamp for the shuttle bus</a:t>
            </a:r>
          </a:p>
          <a:p>
            <a:pPr marL="0" lvl="0" indent="0" algn="l" rtl="0">
              <a:spcBef>
                <a:spcPts val="0"/>
              </a:spcBef>
              <a:spcAft>
                <a:spcPts val="0"/>
              </a:spcAft>
              <a:buNone/>
            </a:pPr>
            <a:r>
              <a:rPr lang="en-US" dirty="0"/>
              <a:t>what do I need to bring in order to enter the library in Suwon campus?</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31ee9aeda34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31ee9aeda34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let’s discuss the obtained evaluation results.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31ee9aeda34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31ee9aeda34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31ee9aeda34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31ee9aeda34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a reminder for everyone but more specifically for the non AI students, I will summarize the evaluation process we have followed.</a:t>
            </a:r>
            <a:endParaRPr/>
          </a:p>
          <a:p>
            <a:pPr marL="0" lvl="0" indent="0" algn="l" rtl="0">
              <a:lnSpc>
                <a:spcPct val="115000"/>
              </a:lnSpc>
              <a:spcBef>
                <a:spcPts val="1200"/>
              </a:spcBef>
              <a:spcAft>
                <a:spcPts val="0"/>
              </a:spcAft>
              <a:buClr>
                <a:schemeClr val="dk1"/>
              </a:buClr>
              <a:buSzPts val="1100"/>
              <a:buFont typeface="Arial"/>
              <a:buNone/>
            </a:pPr>
            <a:r>
              <a:rPr lang="en"/>
              <a:t>To start with, we built a synthetic dataset to evaluate our RAG system. Using GPT-4o-mini, we generated 332 question-answer pairs. However, we applied a rigorous filtering process based on two criteria: groundedness, which ensures the question can be answered from the given context, and relevance, which checks if the question is meaningful to users. After this process, we ended up with a dataset of 288 pairs by scoring and filtering with a critique agent. This set forms the basis of our evaluation.</a:t>
            </a:r>
            <a:endParaRPr/>
          </a:p>
          <a:p>
            <a:pPr marL="0" lvl="0" indent="0" algn="l" rtl="0">
              <a:spcBef>
                <a:spcPts val="120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31dd6f02e1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31dd6f02e1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Here are some examples of our evaluation dataset, which contains context, question, and answer pair.</a:t>
            </a:r>
            <a:br>
              <a:rPr lang="en">
                <a:solidFill>
                  <a:schemeClr val="dk1"/>
                </a:solidFill>
              </a:rPr>
            </a:br>
            <a:r>
              <a:rPr lang="en">
                <a:solidFill>
                  <a:schemeClr val="dk1"/>
                </a:solidFill>
              </a:rPr>
              <a:t>And filtered them based on groundedness and relevance.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31cf6fd78e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31cf6fd78e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t>For the evaluation, we used GPT-4</a:t>
            </a:r>
            <a:r>
              <a:rPr lang="en">
                <a:solidFill>
                  <a:schemeClr val="dk1"/>
                </a:solidFill>
              </a:rPr>
              <a:t>o-mini as our judge agent. The primary metric we chose to assess the system's performance was faithfulness. This metric measures if the generated response is correct, accurate, and factual based on the reference context. The evaluation process included generating detailed feedback for each response and assigning a score between 1 and 5 based on predefined rubrics. For instance, a score of 1 indicates a compl</a:t>
            </a:r>
            <a:r>
              <a:rPr lang="en"/>
              <a:t>etely incorrect response, while a score of 5 represents a completely accurate one.</a:t>
            </a:r>
            <a:endParaRPr/>
          </a:p>
          <a:p>
            <a:pPr marL="0" lvl="0" indent="0" algn="l" rtl="0">
              <a:spcBef>
                <a:spcPts val="120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31dd6f02e18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31dd6f02e18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To better understand this, here is the evaluation prompt.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We can see that we define the evaluation method just specifying it in the prompt. We also define some score rubrics so the model knows how to grade the answers.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Finally we ask the model to give a feedback based on the rubric  to then get a score from 1 to 5.</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31cf6fd78e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31cf6fd78e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
                <a:solidFill>
                  <a:schemeClr val="dk1"/>
                </a:solidFill>
              </a:rPr>
              <a:t>After letting the model evaluate the model, we obtained scores for each generated answer. After computing the mean average of all scores, we achieved an overall score of 3.50 out of 5. As we can see, we could say that our RAG system has achieved an acceptable score.  After some reflection, we think we could improve this score a little more by tweaking the generation prompt of the RAG system.  In fact, we believe the main point that affects the score is the length of our generated answers. Looking at the synthetic answers, the majority of them are quite concise, whereas our answers are lengthy and provide more details. Therefore, as previously mentioned, we could expect this score to easily improve by simply modifying the prompt our RAG system uses to generate answers, explicitly conditioning the model to shorten its output.</a:t>
            </a:r>
            <a:endParaRPr>
              <a:solidFill>
                <a:schemeClr val="dk1"/>
              </a:solidFill>
            </a:endParaRPr>
          </a:p>
          <a:p>
            <a:pPr marL="0" lvl="0" indent="0" algn="just" rtl="0">
              <a:lnSpc>
                <a:spcPct val="115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31d711feec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31d711feec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31d711feecc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31d711feecc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
                <a:solidFill>
                  <a:schemeClr val="dk1"/>
                </a:solidFill>
              </a:rPr>
              <a:t>We got total 18 responses from students in SKKU, and here are the results.</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307de2dd5b3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307de2dd5b3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90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31ee9aeda34_1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31ee9aeda34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eb205fd2b6_0_7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eb205fd2b6_0_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2fc340a1c6a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2fc340a1c6a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31ee9aeda34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31ee9aeda34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main motivation is that it is challenging for the International students to get relevant information about our school,</a:t>
            </a:r>
            <a:br>
              <a:rPr lang="en"/>
            </a:br>
            <a:r>
              <a:rPr lang="en"/>
              <a:t>Due to the 1) language barrier, and 2) fragmented resource</a:t>
            </a:r>
            <a:endParaRPr/>
          </a:p>
          <a:p>
            <a:pPr marL="0" lvl="0" indent="0" algn="l" rtl="0">
              <a:spcBef>
                <a:spcPts val="0"/>
              </a:spcBef>
              <a:spcAft>
                <a:spcPts val="0"/>
              </a:spcAft>
              <a:buNone/>
            </a:pPr>
            <a:endParaRPr/>
          </a:p>
          <a:p>
            <a:pPr marL="0" lvl="0" indent="0" algn="l" rtl="0">
              <a:spcBef>
                <a:spcPts val="0"/>
              </a:spcBef>
              <a:spcAft>
                <a:spcPts val="0"/>
              </a:spcAft>
              <a:buNone/>
            </a:pPr>
            <a:r>
              <a:rPr lang="en"/>
              <a:t>Limitation of existing chatbot is that it only works with korean, and has limited diversity of questions due to the  keyword-based search.</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320eb301d81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320eb301d81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much of tuition fee can I get for the merit-base scholarship based on average GPA?</a:t>
            </a:r>
          </a:p>
          <a:p>
            <a:pPr marL="0" lvl="0" indent="0" algn="l" rtl="0">
              <a:spcBef>
                <a:spcPts val="0"/>
              </a:spcBef>
              <a:spcAft>
                <a:spcPts val="0"/>
              </a:spcAft>
              <a:buNone/>
            </a:pPr>
            <a:r>
              <a:rPr lang="en-US" dirty="0"/>
              <a:t>https://iskkubot.vercel.app/</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307de2dd5b3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307de2dd5b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30b5cab25c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30b5cab25c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900" dirty="0">
                <a:solidFill>
                  <a:schemeClr val="dk1"/>
                </a:solidFill>
              </a:rPr>
              <a:t>Mostly progress were on schedule as we expected</a:t>
            </a:r>
            <a:endParaRPr sz="900" dirty="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31ee9aeda34_1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31ee9aeda34_1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facebook.com/SlidesManiaSM/" TargetMode="External"/><Relationship Id="rId7" Type="http://schemas.openxmlformats.org/officeDocument/2006/relationships/hyperlink" Target="https://www.pinterest.com/slidesmania/" TargetMode="External"/><Relationship Id="rId2" Type="http://schemas.openxmlformats.org/officeDocument/2006/relationships/hyperlink" Target="https://slidesmania.com/questions-powerpoint-google-slides/can-i-use-these-templates/"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image" Target="../media/image5.png"/><Relationship Id="rId5" Type="http://schemas.openxmlformats.org/officeDocument/2006/relationships/hyperlink" Target="https://twitter.com/SlidesManiaSM/" TargetMode="External"/><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hyperlink" Target="https://www.instagram.com/slidesmania/"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p:nvPr/>
        </p:nvSpPr>
        <p:spPr>
          <a:xfrm>
            <a:off x="9385913" y="516570"/>
            <a:ext cx="1752680" cy="1752686"/>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nvGrpSpPr>
          <p:cNvPr id="12" name="Google Shape;12;p2"/>
          <p:cNvGrpSpPr/>
          <p:nvPr/>
        </p:nvGrpSpPr>
        <p:grpSpPr>
          <a:xfrm>
            <a:off x="8185118" y="1780818"/>
            <a:ext cx="2597891" cy="2597879"/>
            <a:chOff x="4616075" y="1332525"/>
            <a:chExt cx="1915566" cy="1881022"/>
          </a:xfrm>
        </p:grpSpPr>
        <p:sp>
          <p:nvSpPr>
            <p:cNvPr id="13" name="Google Shape;13;p2"/>
            <p:cNvSpPr/>
            <p:nvPr/>
          </p:nvSpPr>
          <p:spPr>
            <a:xfrm>
              <a:off x="4616077" y="1332525"/>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 name="Google Shape;14;p2"/>
            <p:cNvSpPr/>
            <p:nvPr/>
          </p:nvSpPr>
          <p:spPr>
            <a:xfrm>
              <a:off x="4616077" y="1645356"/>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 name="Google Shape;15;p2"/>
            <p:cNvSpPr/>
            <p:nvPr/>
          </p:nvSpPr>
          <p:spPr>
            <a:xfrm>
              <a:off x="4616077" y="1958183"/>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 name="Google Shape;16;p2"/>
            <p:cNvSpPr/>
            <p:nvPr/>
          </p:nvSpPr>
          <p:spPr>
            <a:xfrm>
              <a:off x="4616077" y="2271014"/>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 name="Google Shape;17;p2"/>
            <p:cNvSpPr/>
            <p:nvPr/>
          </p:nvSpPr>
          <p:spPr>
            <a:xfrm>
              <a:off x="4616077" y="2583841"/>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 name="Google Shape;18;p2"/>
            <p:cNvSpPr/>
            <p:nvPr/>
          </p:nvSpPr>
          <p:spPr>
            <a:xfrm>
              <a:off x="4616077" y="2896672"/>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 name="Google Shape;19;p2"/>
            <p:cNvSpPr/>
            <p:nvPr/>
          </p:nvSpPr>
          <p:spPr>
            <a:xfrm>
              <a:off x="4616077" y="3209499"/>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 name="Google Shape;20;p2"/>
            <p:cNvSpPr/>
            <p:nvPr/>
          </p:nvSpPr>
          <p:spPr>
            <a:xfrm>
              <a:off x="4616075"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 name="Google Shape;21;p2"/>
            <p:cNvSpPr/>
            <p:nvPr/>
          </p:nvSpPr>
          <p:spPr>
            <a:xfrm>
              <a:off x="4941627"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 name="Google Shape;22;p2"/>
            <p:cNvSpPr/>
            <p:nvPr/>
          </p:nvSpPr>
          <p:spPr>
            <a:xfrm>
              <a:off x="5256733"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 name="Google Shape;23;p2"/>
            <p:cNvSpPr/>
            <p:nvPr/>
          </p:nvSpPr>
          <p:spPr>
            <a:xfrm>
              <a:off x="5571839"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 name="Google Shape;24;p2"/>
            <p:cNvSpPr/>
            <p:nvPr/>
          </p:nvSpPr>
          <p:spPr>
            <a:xfrm>
              <a:off x="5886945"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 name="Google Shape;25;p2"/>
            <p:cNvSpPr/>
            <p:nvPr/>
          </p:nvSpPr>
          <p:spPr>
            <a:xfrm>
              <a:off x="6202051"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6" name="Google Shape;26;p2"/>
            <p:cNvSpPr/>
            <p:nvPr/>
          </p:nvSpPr>
          <p:spPr>
            <a:xfrm>
              <a:off x="6527594"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27" name="Google Shape;27;p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8" name="Google Shape;28;p2"/>
          <p:cNvGrpSpPr/>
          <p:nvPr/>
        </p:nvGrpSpPr>
        <p:grpSpPr>
          <a:xfrm>
            <a:off x="7971533" y="1305991"/>
            <a:ext cx="891613" cy="650098"/>
            <a:chOff x="4468725" y="937901"/>
            <a:chExt cx="656322" cy="478541"/>
          </a:xfrm>
        </p:grpSpPr>
        <p:sp>
          <p:nvSpPr>
            <p:cNvPr id="29" name="Google Shape;29;p2"/>
            <p:cNvSpPr/>
            <p:nvPr/>
          </p:nvSpPr>
          <p:spPr>
            <a:xfrm>
              <a:off x="4469534" y="937901"/>
              <a:ext cx="655513" cy="397461"/>
            </a:xfrm>
            <a:custGeom>
              <a:avLst/>
              <a:gdLst/>
              <a:ahLst/>
              <a:cxnLst/>
              <a:rect l="l" t="t" r="r" b="b"/>
              <a:pathLst>
                <a:path w="655513" h="397461" extrusionOk="0">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 name="Google Shape;30;p2"/>
            <p:cNvSpPr/>
            <p:nvPr/>
          </p:nvSpPr>
          <p:spPr>
            <a:xfrm>
              <a:off x="4468725" y="1087913"/>
              <a:ext cx="468570" cy="328529"/>
            </a:xfrm>
            <a:custGeom>
              <a:avLst/>
              <a:gdLst/>
              <a:ahLst/>
              <a:cxnLst/>
              <a:rect l="l" t="t" r="r" b="b"/>
              <a:pathLst>
                <a:path w="468570" h="328529" extrusionOk="0">
                  <a:moveTo>
                    <a:pt x="69587" y="164066"/>
                  </a:moveTo>
                  <a:lnTo>
                    <a:pt x="0" y="0"/>
                  </a:lnTo>
                  <a:lnTo>
                    <a:pt x="468570" y="201929"/>
                  </a:lnTo>
                  <a:lnTo>
                    <a:pt x="427927" y="328530"/>
                  </a:lnTo>
                  <a:lnTo>
                    <a:pt x="69587" y="16406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 name="Google Shape;31;p2"/>
            <p:cNvSpPr/>
            <p:nvPr/>
          </p:nvSpPr>
          <p:spPr>
            <a:xfrm>
              <a:off x="4859530" y="1097086"/>
              <a:ext cx="265516" cy="319356"/>
            </a:xfrm>
            <a:custGeom>
              <a:avLst/>
              <a:gdLst/>
              <a:ahLst/>
              <a:cxnLst/>
              <a:rect l="l" t="t" r="r" b="b"/>
              <a:pathLst>
                <a:path w="265516" h="319356" extrusionOk="0">
                  <a:moveTo>
                    <a:pt x="0" y="158537"/>
                  </a:moveTo>
                  <a:lnTo>
                    <a:pt x="265517" y="0"/>
                  </a:lnTo>
                  <a:lnTo>
                    <a:pt x="253777" y="267958"/>
                  </a:lnTo>
                  <a:lnTo>
                    <a:pt x="37121" y="319357"/>
                  </a:lnTo>
                  <a:lnTo>
                    <a:pt x="0" y="15853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32" name="Google Shape;32;p2"/>
          <p:cNvGrpSpPr/>
          <p:nvPr/>
        </p:nvGrpSpPr>
        <p:grpSpPr>
          <a:xfrm>
            <a:off x="10945151" y="3433043"/>
            <a:ext cx="712775" cy="873752"/>
            <a:chOff x="6197557" y="3002680"/>
            <a:chExt cx="524678" cy="643174"/>
          </a:xfrm>
        </p:grpSpPr>
        <p:sp>
          <p:nvSpPr>
            <p:cNvPr id="33" name="Google Shape;33;p2"/>
            <p:cNvSpPr/>
            <p:nvPr/>
          </p:nvSpPr>
          <p:spPr>
            <a:xfrm>
              <a:off x="6248807" y="3002680"/>
              <a:ext cx="473428" cy="502222"/>
            </a:xfrm>
            <a:custGeom>
              <a:avLst/>
              <a:gdLst/>
              <a:ahLst/>
              <a:cxnLst/>
              <a:rect l="l" t="t" r="r" b="b"/>
              <a:pathLst>
                <a:path w="473428" h="502222" extrusionOk="0">
                  <a:moveTo>
                    <a:pt x="0" y="0"/>
                  </a:moveTo>
                  <a:lnTo>
                    <a:pt x="105089" y="324348"/>
                  </a:lnTo>
                  <a:lnTo>
                    <a:pt x="335549" y="502223"/>
                  </a:lnTo>
                  <a:lnTo>
                    <a:pt x="473428" y="454204"/>
                  </a:lnTo>
                  <a:lnTo>
                    <a:pt x="253696" y="119517"/>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 name="Google Shape;34;p2"/>
            <p:cNvSpPr/>
            <p:nvPr/>
          </p:nvSpPr>
          <p:spPr>
            <a:xfrm>
              <a:off x="6197557" y="3002680"/>
              <a:ext cx="156338" cy="531243"/>
            </a:xfrm>
            <a:custGeom>
              <a:avLst/>
              <a:gdLst/>
              <a:ahLst/>
              <a:cxnLst/>
              <a:rect l="l" t="t" r="r" b="b"/>
              <a:pathLst>
                <a:path w="156338" h="531243" extrusionOk="0">
                  <a:moveTo>
                    <a:pt x="0" y="230658"/>
                  </a:moveTo>
                  <a:lnTo>
                    <a:pt x="51249" y="0"/>
                  </a:lnTo>
                  <a:lnTo>
                    <a:pt x="156339" y="324348"/>
                  </a:lnTo>
                  <a:lnTo>
                    <a:pt x="133467" y="531244"/>
                  </a:lnTo>
                  <a:lnTo>
                    <a:pt x="0" y="23065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 name="Google Shape;35;p2"/>
            <p:cNvSpPr/>
            <p:nvPr/>
          </p:nvSpPr>
          <p:spPr>
            <a:xfrm>
              <a:off x="6312322" y="3195379"/>
              <a:ext cx="409913" cy="450475"/>
            </a:xfrm>
            <a:custGeom>
              <a:avLst/>
              <a:gdLst/>
              <a:ahLst/>
              <a:cxnLst/>
              <a:rect l="l" t="t" r="r" b="b"/>
              <a:pathLst>
                <a:path w="409913" h="450475" extrusionOk="0">
                  <a:moveTo>
                    <a:pt x="18702" y="338545"/>
                  </a:moveTo>
                  <a:lnTo>
                    <a:pt x="0" y="0"/>
                  </a:lnTo>
                  <a:lnTo>
                    <a:pt x="409913" y="261505"/>
                  </a:lnTo>
                  <a:lnTo>
                    <a:pt x="215968" y="450475"/>
                  </a:lnTo>
                  <a:lnTo>
                    <a:pt x="18702" y="33854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36" name="Google Shape;36;p2"/>
          <p:cNvSpPr/>
          <p:nvPr/>
        </p:nvSpPr>
        <p:spPr>
          <a:xfrm>
            <a:off x="7221549" y="4687209"/>
            <a:ext cx="1991617" cy="1991628"/>
          </a:xfrm>
          <a:custGeom>
            <a:avLst/>
            <a:gdLst/>
            <a:ahLst/>
            <a:cxnLst/>
            <a:rect l="l" t="t" r="r" b="b"/>
            <a:pathLst>
              <a:path w="1467121" h="1467129" extrusionOk="0">
                <a:moveTo>
                  <a:pt x="0" y="733569"/>
                </a:moveTo>
                <a:cubicBezTo>
                  <a:pt x="0" y="328433"/>
                  <a:pt x="328432" y="0"/>
                  <a:pt x="733569" y="0"/>
                </a:cubicBezTo>
                <a:cubicBezTo>
                  <a:pt x="1138697" y="0"/>
                  <a:pt x="1467121" y="328433"/>
                  <a:pt x="1467121" y="733569"/>
                </a:cubicBezTo>
                <a:cubicBezTo>
                  <a:pt x="1467121" y="1138709"/>
                  <a:pt x="1138697" y="1467129"/>
                  <a:pt x="733569" y="1467129"/>
                </a:cubicBezTo>
                <a:cubicBezTo>
                  <a:pt x="328432" y="1467129"/>
                  <a:pt x="0" y="1138709"/>
                  <a:pt x="0" y="73356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37" name="Google Shape;37;p2"/>
          <p:cNvSpPr/>
          <p:nvPr/>
        </p:nvSpPr>
        <p:spPr>
          <a:xfrm>
            <a:off x="6697526" y="66025"/>
            <a:ext cx="1425230" cy="1425228"/>
          </a:xfrm>
          <a:custGeom>
            <a:avLst/>
            <a:gdLst/>
            <a:ahLst/>
            <a:cxnLst/>
            <a:rect l="l" t="t" r="r" b="b"/>
            <a:pathLst>
              <a:path w="1049893" h="1049892" extrusionOk="0">
                <a:moveTo>
                  <a:pt x="0" y="524944"/>
                </a:moveTo>
                <a:cubicBezTo>
                  <a:pt x="0" y="235026"/>
                  <a:pt x="235026" y="0"/>
                  <a:pt x="524945" y="0"/>
                </a:cubicBezTo>
                <a:cubicBezTo>
                  <a:pt x="814863" y="0"/>
                  <a:pt x="1049894" y="235026"/>
                  <a:pt x="1049894" y="524944"/>
                </a:cubicBezTo>
                <a:cubicBezTo>
                  <a:pt x="1049894" y="814867"/>
                  <a:pt x="814863" y="1049893"/>
                  <a:pt x="524945" y="1049893"/>
                </a:cubicBezTo>
                <a:cubicBezTo>
                  <a:pt x="235026" y="1049893"/>
                  <a:pt x="0" y="814867"/>
                  <a:pt x="0" y="524944"/>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38" name="Google Shape;38;p2"/>
          <p:cNvSpPr/>
          <p:nvPr/>
        </p:nvSpPr>
        <p:spPr>
          <a:xfrm>
            <a:off x="-879675" y="-949152"/>
            <a:ext cx="2905255" cy="2905253"/>
          </a:xfrm>
          <a:custGeom>
            <a:avLst/>
            <a:gdLst/>
            <a:ahLst/>
            <a:cxnLst/>
            <a:rect l="l" t="t" r="r" b="b"/>
            <a:pathLst>
              <a:path w="2192645" h="2192644" extrusionOk="0">
                <a:moveTo>
                  <a:pt x="0" y="1096323"/>
                </a:moveTo>
                <a:cubicBezTo>
                  <a:pt x="0" y="490841"/>
                  <a:pt x="490840" y="0"/>
                  <a:pt x="1096324" y="0"/>
                </a:cubicBezTo>
                <a:cubicBezTo>
                  <a:pt x="1701806" y="0"/>
                  <a:pt x="2192646" y="490841"/>
                  <a:pt x="2192646" y="1096323"/>
                </a:cubicBezTo>
                <a:cubicBezTo>
                  <a:pt x="2192646" y="1701805"/>
                  <a:pt x="1701806" y="2192645"/>
                  <a:pt x="1096324" y="2192645"/>
                </a:cubicBezTo>
                <a:cubicBezTo>
                  <a:pt x="490840" y="2192645"/>
                  <a:pt x="0" y="1701805"/>
                  <a:pt x="0" y="1096323"/>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39" name="Google Shape;39;p2"/>
          <p:cNvGrpSpPr/>
          <p:nvPr/>
        </p:nvGrpSpPr>
        <p:grpSpPr>
          <a:xfrm>
            <a:off x="8340475" y="2016975"/>
            <a:ext cx="2283267" cy="2289816"/>
            <a:chOff x="4593397" y="1441597"/>
            <a:chExt cx="1680726" cy="1685547"/>
          </a:xfrm>
        </p:grpSpPr>
        <p:sp>
          <p:nvSpPr>
            <p:cNvPr id="40" name="Google Shape;40;p2"/>
            <p:cNvSpPr/>
            <p:nvPr/>
          </p:nvSpPr>
          <p:spPr>
            <a:xfrm>
              <a:off x="4636901" y="1545112"/>
              <a:ext cx="1637222" cy="1582032"/>
            </a:xfrm>
            <a:custGeom>
              <a:avLst/>
              <a:gdLst/>
              <a:ahLst/>
              <a:cxnLst/>
              <a:rect l="l" t="t" r="r" b="b"/>
              <a:pathLst>
                <a:path w="1653760" h="1582032" extrusionOk="0">
                  <a:moveTo>
                    <a:pt x="1278115" y="0"/>
                  </a:moveTo>
                  <a:cubicBezTo>
                    <a:pt x="1278115" y="0"/>
                    <a:pt x="1326166" y="722772"/>
                    <a:pt x="1062795" y="991155"/>
                  </a:cubicBezTo>
                  <a:cubicBezTo>
                    <a:pt x="803634" y="1255283"/>
                    <a:pt x="237544" y="1176365"/>
                    <a:pt x="0" y="1110874"/>
                  </a:cubicBezTo>
                  <a:cubicBezTo>
                    <a:pt x="19836" y="1171940"/>
                    <a:pt x="287417" y="1421932"/>
                    <a:pt x="332756" y="1466433"/>
                  </a:cubicBezTo>
                  <a:cubicBezTo>
                    <a:pt x="554027" y="1683550"/>
                    <a:pt x="1001911" y="1585906"/>
                    <a:pt x="1333169" y="1248341"/>
                  </a:cubicBezTo>
                  <a:cubicBezTo>
                    <a:pt x="1664387" y="910771"/>
                    <a:pt x="1753405" y="461017"/>
                    <a:pt x="1532135" y="243900"/>
                  </a:cubicBezTo>
                  <a:cubicBezTo>
                    <a:pt x="1522176" y="234103"/>
                    <a:pt x="1278115" y="0"/>
                    <a:pt x="127811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 name="Google Shape;41;p2"/>
            <p:cNvSpPr/>
            <p:nvPr/>
          </p:nvSpPr>
          <p:spPr>
            <a:xfrm>
              <a:off x="4593397" y="1441597"/>
              <a:ext cx="1442681" cy="1464465"/>
            </a:xfrm>
            <a:custGeom>
              <a:avLst/>
              <a:gdLst/>
              <a:ahLst/>
              <a:cxnLst/>
              <a:rect l="l" t="t" r="r" b="b"/>
              <a:pathLst>
                <a:path w="1442681" h="1453563" extrusionOk="0">
                  <a:moveTo>
                    <a:pt x="994706" y="186"/>
                  </a:moveTo>
                  <a:cubicBezTo>
                    <a:pt x="780358" y="5452"/>
                    <a:pt x="527714" y="122670"/>
                    <a:pt x="320693" y="333650"/>
                  </a:cubicBezTo>
                  <a:cubicBezTo>
                    <a:pt x="-10525" y="671215"/>
                    <a:pt x="-99705" y="1120845"/>
                    <a:pt x="121606" y="1337962"/>
                  </a:cubicBezTo>
                  <a:cubicBezTo>
                    <a:pt x="342877" y="1555083"/>
                    <a:pt x="790761" y="1457438"/>
                    <a:pt x="1121979" y="1119869"/>
                  </a:cubicBezTo>
                  <a:cubicBezTo>
                    <a:pt x="1453196" y="782304"/>
                    <a:pt x="1542377" y="332675"/>
                    <a:pt x="1321106" y="115557"/>
                  </a:cubicBezTo>
                  <a:cubicBezTo>
                    <a:pt x="1238119" y="34137"/>
                    <a:pt x="1123315" y="-2976"/>
                    <a:pt x="994706" y="186"/>
                  </a:cubicBezTo>
                  <a:close/>
                  <a:moveTo>
                    <a:pt x="845573" y="399938"/>
                  </a:moveTo>
                  <a:cubicBezTo>
                    <a:pt x="903704" y="398509"/>
                    <a:pt x="955560" y="415256"/>
                    <a:pt x="993087" y="452058"/>
                  </a:cubicBezTo>
                  <a:cubicBezTo>
                    <a:pt x="1093075" y="550192"/>
                    <a:pt x="1052837" y="753501"/>
                    <a:pt x="903137" y="906079"/>
                  </a:cubicBezTo>
                  <a:cubicBezTo>
                    <a:pt x="753437" y="1058653"/>
                    <a:pt x="551031" y="1102762"/>
                    <a:pt x="451002" y="1004627"/>
                  </a:cubicBezTo>
                  <a:cubicBezTo>
                    <a:pt x="350973" y="906492"/>
                    <a:pt x="391252" y="703305"/>
                    <a:pt x="540951" y="550731"/>
                  </a:cubicBezTo>
                  <a:cubicBezTo>
                    <a:pt x="634503" y="455369"/>
                    <a:pt x="748701" y="402318"/>
                    <a:pt x="845573" y="39993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 name="Google Shape;42;p2"/>
            <p:cNvSpPr/>
            <p:nvPr/>
          </p:nvSpPr>
          <p:spPr>
            <a:xfrm>
              <a:off x="4986203" y="1827976"/>
              <a:ext cx="656440" cy="678044"/>
            </a:xfrm>
            <a:custGeom>
              <a:avLst/>
              <a:gdLst/>
              <a:ahLst/>
              <a:cxnLst/>
              <a:rect l="l" t="t" r="r" b="b"/>
              <a:pathLst>
                <a:path w="651553" h="656701" extrusionOk="0">
                  <a:moveTo>
                    <a:pt x="449336" y="84"/>
                  </a:moveTo>
                  <a:cubicBezTo>
                    <a:pt x="352424" y="2464"/>
                    <a:pt x="238267" y="55390"/>
                    <a:pt x="144714" y="150751"/>
                  </a:cubicBezTo>
                  <a:cubicBezTo>
                    <a:pt x="91400" y="205065"/>
                    <a:pt x="52336" y="265827"/>
                    <a:pt x="28169" y="325958"/>
                  </a:cubicBezTo>
                  <a:cubicBezTo>
                    <a:pt x="-15551" y="434735"/>
                    <a:pt x="-9641" y="541574"/>
                    <a:pt x="54765" y="604773"/>
                  </a:cubicBezTo>
                  <a:cubicBezTo>
                    <a:pt x="106662" y="655723"/>
                    <a:pt x="186289" y="667907"/>
                    <a:pt x="271704" y="646898"/>
                  </a:cubicBezTo>
                  <a:cubicBezTo>
                    <a:pt x="289759" y="567587"/>
                    <a:pt x="336150" y="482770"/>
                    <a:pt x="407964" y="409576"/>
                  </a:cubicBezTo>
                  <a:cubicBezTo>
                    <a:pt x="479899" y="336249"/>
                    <a:pt x="564019" y="288383"/>
                    <a:pt x="643120" y="268904"/>
                  </a:cubicBezTo>
                  <a:cubicBezTo>
                    <a:pt x="654819" y="217493"/>
                    <a:pt x="654495" y="168539"/>
                    <a:pt x="641217" y="126463"/>
                  </a:cubicBezTo>
                  <a:cubicBezTo>
                    <a:pt x="632311" y="98134"/>
                    <a:pt x="617900" y="72748"/>
                    <a:pt x="596930" y="52204"/>
                  </a:cubicBezTo>
                  <a:cubicBezTo>
                    <a:pt x="559445" y="15402"/>
                    <a:pt x="507467" y="-1345"/>
                    <a:pt x="449336" y="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43" name="Google Shape;43;p2"/>
          <p:cNvGrpSpPr/>
          <p:nvPr/>
        </p:nvGrpSpPr>
        <p:grpSpPr>
          <a:xfrm>
            <a:off x="7971521" y="4845101"/>
            <a:ext cx="1668612" cy="1391255"/>
            <a:chOff x="3790450" y="2922745"/>
            <a:chExt cx="1228275" cy="1024111"/>
          </a:xfrm>
        </p:grpSpPr>
        <p:sp>
          <p:nvSpPr>
            <p:cNvPr id="44" name="Google Shape;44;p2"/>
            <p:cNvSpPr/>
            <p:nvPr/>
          </p:nvSpPr>
          <p:spPr>
            <a:xfrm>
              <a:off x="3790450" y="2942602"/>
              <a:ext cx="1220561" cy="1004254"/>
            </a:xfrm>
            <a:custGeom>
              <a:avLst/>
              <a:gdLst/>
              <a:ahLst/>
              <a:cxnLst/>
              <a:rect l="l" t="t" r="r" b="b"/>
              <a:pathLst>
                <a:path w="1220561" h="1004254" extrusionOk="0">
                  <a:moveTo>
                    <a:pt x="207279" y="0"/>
                  </a:moveTo>
                  <a:lnTo>
                    <a:pt x="17224" y="276831"/>
                  </a:lnTo>
                  <a:lnTo>
                    <a:pt x="17600" y="277090"/>
                  </a:lnTo>
                  <a:cubicBezTo>
                    <a:pt x="14139" y="279899"/>
                    <a:pt x="10694" y="282725"/>
                    <a:pt x="8241" y="286328"/>
                  </a:cubicBezTo>
                  <a:cubicBezTo>
                    <a:pt x="-42239" y="360421"/>
                    <a:pt x="144416" y="575627"/>
                    <a:pt x="425186" y="766921"/>
                  </a:cubicBezTo>
                  <a:cubicBezTo>
                    <a:pt x="705963" y="958211"/>
                    <a:pt x="974597" y="1053168"/>
                    <a:pt x="1025077" y="979071"/>
                  </a:cubicBezTo>
                  <a:cubicBezTo>
                    <a:pt x="1025523" y="978432"/>
                    <a:pt x="1025603" y="977590"/>
                    <a:pt x="1026008" y="976934"/>
                  </a:cubicBezTo>
                  <a:lnTo>
                    <a:pt x="1027870" y="978221"/>
                  </a:lnTo>
                  <a:lnTo>
                    <a:pt x="1220561" y="700799"/>
                  </a:lnTo>
                  <a:lnTo>
                    <a:pt x="207279"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 name="Google Shape;45;p2"/>
            <p:cNvSpPr/>
            <p:nvPr/>
          </p:nvSpPr>
          <p:spPr>
            <a:xfrm>
              <a:off x="3985489" y="2922745"/>
              <a:ext cx="1033236" cy="743083"/>
            </a:xfrm>
            <a:custGeom>
              <a:avLst/>
              <a:gdLst/>
              <a:ahLst/>
              <a:cxnLst/>
              <a:rect l="l" t="t" r="r" b="b"/>
              <a:pathLst>
                <a:path w="1033236" h="743083" extrusionOk="0">
                  <a:moveTo>
                    <a:pt x="8241" y="25176"/>
                  </a:moveTo>
                  <a:cubicBezTo>
                    <a:pt x="58721" y="-48921"/>
                    <a:pt x="327261" y="46085"/>
                    <a:pt x="608039" y="237379"/>
                  </a:cubicBezTo>
                  <a:cubicBezTo>
                    <a:pt x="888817" y="428669"/>
                    <a:pt x="1075476" y="643811"/>
                    <a:pt x="1024996" y="717908"/>
                  </a:cubicBezTo>
                  <a:cubicBezTo>
                    <a:pt x="974516" y="792005"/>
                    <a:pt x="706004" y="696995"/>
                    <a:pt x="425226" y="505705"/>
                  </a:cubicBezTo>
                  <a:cubicBezTo>
                    <a:pt x="144448" y="314411"/>
                    <a:pt x="-42243" y="99273"/>
                    <a:pt x="8241" y="2517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 name="Google Shape;46;p2"/>
            <p:cNvSpPr/>
            <p:nvPr/>
          </p:nvSpPr>
          <p:spPr>
            <a:xfrm>
              <a:off x="4272537" y="3126827"/>
              <a:ext cx="459128" cy="334918"/>
            </a:xfrm>
            <a:custGeom>
              <a:avLst/>
              <a:gdLst/>
              <a:ahLst/>
              <a:cxnLst/>
              <a:rect l="l" t="t" r="r" b="b"/>
              <a:pathLst>
                <a:path w="459128" h="334918" extrusionOk="0">
                  <a:moveTo>
                    <a:pt x="3699" y="10708"/>
                  </a:moveTo>
                  <a:cubicBezTo>
                    <a:pt x="26247" y="-21762"/>
                    <a:pt x="145626" y="22096"/>
                    <a:pt x="270389" y="108669"/>
                  </a:cubicBezTo>
                  <a:cubicBezTo>
                    <a:pt x="395112" y="195242"/>
                    <a:pt x="477977" y="291741"/>
                    <a:pt x="455429" y="324211"/>
                  </a:cubicBezTo>
                  <a:cubicBezTo>
                    <a:pt x="432922" y="356681"/>
                    <a:pt x="313543" y="312820"/>
                    <a:pt x="188779" y="226251"/>
                  </a:cubicBezTo>
                  <a:cubicBezTo>
                    <a:pt x="64016" y="139677"/>
                    <a:pt x="-18849" y="43174"/>
                    <a:pt x="3699" y="1070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47" name="Google Shape;47;p2"/>
          <p:cNvGrpSpPr/>
          <p:nvPr/>
        </p:nvGrpSpPr>
        <p:grpSpPr>
          <a:xfrm>
            <a:off x="10268618" y="251265"/>
            <a:ext cx="1847185" cy="1054735"/>
            <a:chOff x="6220591" y="624724"/>
            <a:chExt cx="1359724" cy="776397"/>
          </a:xfrm>
        </p:grpSpPr>
        <p:sp>
          <p:nvSpPr>
            <p:cNvPr id="48" name="Google Shape;48;p2"/>
            <p:cNvSpPr/>
            <p:nvPr/>
          </p:nvSpPr>
          <p:spPr>
            <a:xfrm>
              <a:off x="6220591" y="624724"/>
              <a:ext cx="1359724" cy="686349"/>
            </a:xfrm>
            <a:custGeom>
              <a:avLst/>
              <a:gdLst/>
              <a:ahLst/>
              <a:cxnLst/>
              <a:rect l="l" t="t" r="r" b="b"/>
              <a:pathLst>
                <a:path w="1359724" h="686349" extrusionOk="0">
                  <a:moveTo>
                    <a:pt x="1359725" y="454951"/>
                  </a:moveTo>
                  <a:lnTo>
                    <a:pt x="1295562" y="102363"/>
                  </a:lnTo>
                  <a:lnTo>
                    <a:pt x="1295076" y="102448"/>
                  </a:lnTo>
                  <a:cubicBezTo>
                    <a:pt x="1295602" y="97716"/>
                    <a:pt x="1296088" y="92988"/>
                    <a:pt x="1295238" y="88413"/>
                  </a:cubicBezTo>
                  <a:cubicBezTo>
                    <a:pt x="1277750" y="-5669"/>
                    <a:pt x="973979" y="-28258"/>
                    <a:pt x="616732" y="38051"/>
                  </a:cubicBezTo>
                  <a:cubicBezTo>
                    <a:pt x="259485" y="104355"/>
                    <a:pt x="-15990" y="234502"/>
                    <a:pt x="1457" y="328585"/>
                  </a:cubicBezTo>
                  <a:cubicBezTo>
                    <a:pt x="1619" y="329398"/>
                    <a:pt x="2186" y="330091"/>
                    <a:pt x="2388" y="330892"/>
                  </a:cubicBezTo>
                  <a:lnTo>
                    <a:pt x="0" y="331329"/>
                  </a:lnTo>
                  <a:lnTo>
                    <a:pt x="62584" y="686350"/>
                  </a:lnTo>
                  <a:lnTo>
                    <a:pt x="1359725" y="45495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9" name="Google Shape;49;p2"/>
            <p:cNvSpPr/>
            <p:nvPr/>
          </p:nvSpPr>
          <p:spPr>
            <a:xfrm>
              <a:off x="6284859" y="984273"/>
              <a:ext cx="1295270" cy="416848"/>
            </a:xfrm>
            <a:custGeom>
              <a:avLst/>
              <a:gdLst/>
              <a:ahLst/>
              <a:cxnLst/>
              <a:rect l="l" t="t" r="r" b="b"/>
              <a:pathLst>
                <a:path w="1295270" h="416848" extrusionOk="0">
                  <a:moveTo>
                    <a:pt x="1294485" y="88366"/>
                  </a:moveTo>
                  <a:cubicBezTo>
                    <a:pt x="1311933" y="182448"/>
                    <a:pt x="1036498" y="312470"/>
                    <a:pt x="679251" y="378774"/>
                  </a:cubicBezTo>
                  <a:cubicBezTo>
                    <a:pt x="322004" y="445083"/>
                    <a:pt x="18273" y="422563"/>
                    <a:pt x="785" y="328480"/>
                  </a:cubicBezTo>
                  <a:cubicBezTo>
                    <a:pt x="-16662" y="234398"/>
                    <a:pt x="258772" y="104380"/>
                    <a:pt x="616019" y="38072"/>
                  </a:cubicBezTo>
                  <a:cubicBezTo>
                    <a:pt x="973266" y="-28232"/>
                    <a:pt x="1276997" y="-5717"/>
                    <a:pt x="1294485" y="8836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 name="Google Shape;50;p2"/>
            <p:cNvSpPr/>
            <p:nvPr/>
          </p:nvSpPr>
          <p:spPr>
            <a:xfrm>
              <a:off x="6642623" y="1101719"/>
              <a:ext cx="579706" cy="181954"/>
            </a:xfrm>
            <a:custGeom>
              <a:avLst/>
              <a:gdLst/>
              <a:ahLst/>
              <a:cxnLst/>
              <a:rect l="l" t="t" r="r" b="b"/>
              <a:pathLst>
                <a:path w="579706" h="181954" extrusionOk="0">
                  <a:moveTo>
                    <a:pt x="579394" y="39803"/>
                  </a:moveTo>
                  <a:cubicBezTo>
                    <a:pt x="586761" y="81341"/>
                    <a:pt x="463051" y="137921"/>
                    <a:pt x="303150" y="166185"/>
                  </a:cubicBezTo>
                  <a:cubicBezTo>
                    <a:pt x="143249" y="194449"/>
                    <a:pt x="7677" y="183689"/>
                    <a:pt x="309" y="142152"/>
                  </a:cubicBezTo>
                  <a:cubicBezTo>
                    <a:pt x="-7017" y="100618"/>
                    <a:pt x="116653" y="44033"/>
                    <a:pt x="276594" y="15769"/>
                  </a:cubicBezTo>
                  <a:cubicBezTo>
                    <a:pt x="436495" y="-12495"/>
                    <a:pt x="572067" y="-1735"/>
                    <a:pt x="579394" y="398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51" name="Google Shape;51;p2"/>
          <p:cNvSpPr/>
          <p:nvPr/>
        </p:nvSpPr>
        <p:spPr>
          <a:xfrm>
            <a:off x="7407751" y="2547555"/>
            <a:ext cx="359399" cy="359389"/>
          </a:xfrm>
          <a:custGeom>
            <a:avLst/>
            <a:gdLst/>
            <a:ahLst/>
            <a:cxnLst/>
            <a:rect l="l" t="t" r="r" b="b"/>
            <a:pathLst>
              <a:path w="264751" h="264743" extrusionOk="0">
                <a:moveTo>
                  <a:pt x="0" y="132163"/>
                </a:moveTo>
                <a:lnTo>
                  <a:pt x="132580" y="0"/>
                </a:lnTo>
                <a:lnTo>
                  <a:pt x="264752" y="132580"/>
                </a:lnTo>
                <a:lnTo>
                  <a:pt x="132176" y="264743"/>
                </a:lnTo>
                <a:lnTo>
                  <a:pt x="0" y="132163"/>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2" name="Google Shape;52;p2"/>
          <p:cNvSpPr/>
          <p:nvPr/>
        </p:nvSpPr>
        <p:spPr>
          <a:xfrm>
            <a:off x="641469" y="859395"/>
            <a:ext cx="417626" cy="417632"/>
          </a:xfrm>
          <a:custGeom>
            <a:avLst/>
            <a:gdLst/>
            <a:ahLst/>
            <a:cxnLst/>
            <a:rect l="l" t="t" r="r" b="b"/>
            <a:pathLst>
              <a:path w="264739" h="264743" extrusionOk="0">
                <a:moveTo>
                  <a:pt x="0" y="132163"/>
                </a:moveTo>
                <a:lnTo>
                  <a:pt x="132580" y="0"/>
                </a:lnTo>
                <a:lnTo>
                  <a:pt x="264739" y="132580"/>
                </a:lnTo>
                <a:lnTo>
                  <a:pt x="132163" y="264743"/>
                </a:lnTo>
                <a:lnTo>
                  <a:pt x="0" y="132163"/>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3" name="Google Shape;53;p2"/>
          <p:cNvSpPr/>
          <p:nvPr/>
        </p:nvSpPr>
        <p:spPr>
          <a:xfrm>
            <a:off x="190300" y="5603654"/>
            <a:ext cx="1138643" cy="1138662"/>
          </a:xfrm>
          <a:custGeom>
            <a:avLst/>
            <a:gdLst/>
            <a:ahLst/>
            <a:cxnLst/>
            <a:rect l="l" t="t" r="r" b="b"/>
            <a:pathLst>
              <a:path w="998810" h="998826" extrusionOk="0">
                <a:moveTo>
                  <a:pt x="0" y="498620"/>
                </a:moveTo>
                <a:lnTo>
                  <a:pt x="500190" y="0"/>
                </a:lnTo>
                <a:lnTo>
                  <a:pt x="998810" y="500194"/>
                </a:lnTo>
                <a:lnTo>
                  <a:pt x="498620" y="998826"/>
                </a:lnTo>
                <a:lnTo>
                  <a:pt x="0" y="498620"/>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4" name="Google Shape;54;p2"/>
          <p:cNvSpPr/>
          <p:nvPr/>
        </p:nvSpPr>
        <p:spPr>
          <a:xfrm>
            <a:off x="9953410" y="335161"/>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5" name="Google Shape;55;p2"/>
          <p:cNvSpPr txBox="1">
            <a:spLocks noGrp="1"/>
          </p:cNvSpPr>
          <p:nvPr>
            <p:ph type="ctrTitle"/>
          </p:nvPr>
        </p:nvSpPr>
        <p:spPr>
          <a:xfrm>
            <a:off x="912825" y="1753975"/>
            <a:ext cx="6504000" cy="2736900"/>
          </a:xfrm>
          <a:prstGeom prst="rect">
            <a:avLst/>
          </a:prstGeom>
        </p:spPr>
        <p:txBody>
          <a:bodyPr spcFirstLastPara="1" wrap="square" lIns="121900" tIns="121900" rIns="121900" bIns="121900" anchor="b" anchorCtr="0">
            <a:normAutofit/>
          </a:bodyPr>
          <a:lstStyle>
            <a:lvl1pPr lvl="0">
              <a:lnSpc>
                <a:spcPct val="90000"/>
              </a:lnSpc>
              <a:spcBef>
                <a:spcPts val="0"/>
              </a:spcBef>
              <a:spcAft>
                <a:spcPts val="0"/>
              </a:spcAft>
              <a:buSzPts val="6900"/>
              <a:buNone/>
              <a:defRPr sz="6010"/>
            </a:lvl1pPr>
            <a:lvl2pPr lvl="1">
              <a:spcBef>
                <a:spcPts val="0"/>
              </a:spcBef>
              <a:spcAft>
                <a:spcPts val="0"/>
              </a:spcAft>
              <a:buSzPts val="6900"/>
              <a:buNone/>
              <a:defRPr sz="6900"/>
            </a:lvl2pPr>
            <a:lvl3pPr lvl="2">
              <a:spcBef>
                <a:spcPts val="0"/>
              </a:spcBef>
              <a:spcAft>
                <a:spcPts val="0"/>
              </a:spcAft>
              <a:buSzPts val="6900"/>
              <a:buNone/>
              <a:defRPr sz="6900"/>
            </a:lvl3pPr>
            <a:lvl4pPr lvl="3">
              <a:spcBef>
                <a:spcPts val="0"/>
              </a:spcBef>
              <a:spcAft>
                <a:spcPts val="0"/>
              </a:spcAft>
              <a:buSzPts val="6900"/>
              <a:buNone/>
              <a:defRPr sz="6900"/>
            </a:lvl4pPr>
            <a:lvl5pPr lvl="4">
              <a:spcBef>
                <a:spcPts val="0"/>
              </a:spcBef>
              <a:spcAft>
                <a:spcPts val="0"/>
              </a:spcAft>
              <a:buSzPts val="6900"/>
              <a:buNone/>
              <a:defRPr sz="6900"/>
            </a:lvl5pPr>
            <a:lvl6pPr lvl="5">
              <a:spcBef>
                <a:spcPts val="0"/>
              </a:spcBef>
              <a:spcAft>
                <a:spcPts val="0"/>
              </a:spcAft>
              <a:buSzPts val="6900"/>
              <a:buNone/>
              <a:defRPr sz="6900"/>
            </a:lvl6pPr>
            <a:lvl7pPr lvl="6">
              <a:spcBef>
                <a:spcPts val="0"/>
              </a:spcBef>
              <a:spcAft>
                <a:spcPts val="0"/>
              </a:spcAft>
              <a:buSzPts val="6900"/>
              <a:buNone/>
              <a:defRPr sz="6900"/>
            </a:lvl7pPr>
            <a:lvl8pPr lvl="7">
              <a:spcBef>
                <a:spcPts val="0"/>
              </a:spcBef>
              <a:spcAft>
                <a:spcPts val="0"/>
              </a:spcAft>
              <a:buSzPts val="6900"/>
              <a:buNone/>
              <a:defRPr sz="6900"/>
            </a:lvl8pPr>
            <a:lvl9pPr lvl="8">
              <a:spcBef>
                <a:spcPts val="0"/>
              </a:spcBef>
              <a:spcAft>
                <a:spcPts val="0"/>
              </a:spcAft>
              <a:buSzPts val="6900"/>
              <a:buNone/>
              <a:defRPr sz="6900"/>
            </a:lvl9pPr>
          </a:lstStyle>
          <a:p>
            <a:endParaRPr/>
          </a:p>
        </p:txBody>
      </p:sp>
      <p:sp>
        <p:nvSpPr>
          <p:cNvPr id="56" name="Google Shape;56;p2"/>
          <p:cNvSpPr txBox="1">
            <a:spLocks noGrp="1"/>
          </p:cNvSpPr>
          <p:nvPr>
            <p:ph type="subTitle" idx="1"/>
          </p:nvPr>
        </p:nvSpPr>
        <p:spPr>
          <a:xfrm>
            <a:off x="912825" y="4540025"/>
            <a:ext cx="6504000" cy="564000"/>
          </a:xfrm>
          <a:prstGeom prst="rect">
            <a:avLst/>
          </a:prstGeom>
        </p:spPr>
        <p:txBody>
          <a:bodyPr spcFirstLastPara="1" wrap="square" lIns="121900" tIns="121900" rIns="121900" bIns="121900" anchor="t" anchorCtr="0">
            <a:normAutofit/>
          </a:bodyPr>
          <a:lstStyle>
            <a:lvl1pPr lvl="0">
              <a:lnSpc>
                <a:spcPct val="100000"/>
              </a:lnSpc>
              <a:spcBef>
                <a:spcPts val="0"/>
              </a:spcBef>
              <a:spcAft>
                <a:spcPts val="0"/>
              </a:spcAft>
              <a:buSzPts val="3700"/>
              <a:buNone/>
              <a:defRPr sz="2200"/>
            </a:lvl1pPr>
            <a:lvl2pPr lvl="1">
              <a:lnSpc>
                <a:spcPct val="100000"/>
              </a:lnSpc>
              <a:spcBef>
                <a:spcPts val="0"/>
              </a:spcBef>
              <a:spcAft>
                <a:spcPts val="0"/>
              </a:spcAft>
              <a:buSzPts val="3700"/>
              <a:buNone/>
              <a:defRPr sz="3700"/>
            </a:lvl2pPr>
            <a:lvl3pPr lvl="2">
              <a:lnSpc>
                <a:spcPct val="100000"/>
              </a:lnSpc>
              <a:spcBef>
                <a:spcPts val="0"/>
              </a:spcBef>
              <a:spcAft>
                <a:spcPts val="0"/>
              </a:spcAft>
              <a:buSzPts val="3700"/>
              <a:buNone/>
              <a:defRPr sz="3700"/>
            </a:lvl3pPr>
            <a:lvl4pPr lvl="3">
              <a:lnSpc>
                <a:spcPct val="100000"/>
              </a:lnSpc>
              <a:spcBef>
                <a:spcPts val="0"/>
              </a:spcBef>
              <a:spcAft>
                <a:spcPts val="0"/>
              </a:spcAft>
              <a:buSzPts val="3700"/>
              <a:buNone/>
              <a:defRPr sz="3700"/>
            </a:lvl4pPr>
            <a:lvl5pPr lvl="4">
              <a:lnSpc>
                <a:spcPct val="100000"/>
              </a:lnSpc>
              <a:spcBef>
                <a:spcPts val="0"/>
              </a:spcBef>
              <a:spcAft>
                <a:spcPts val="0"/>
              </a:spcAft>
              <a:buSzPts val="3700"/>
              <a:buNone/>
              <a:defRPr sz="3700"/>
            </a:lvl5pPr>
            <a:lvl6pPr lvl="5">
              <a:lnSpc>
                <a:spcPct val="100000"/>
              </a:lnSpc>
              <a:spcBef>
                <a:spcPts val="0"/>
              </a:spcBef>
              <a:spcAft>
                <a:spcPts val="0"/>
              </a:spcAft>
              <a:buSzPts val="3700"/>
              <a:buNone/>
              <a:defRPr sz="3700"/>
            </a:lvl6pPr>
            <a:lvl7pPr lvl="6">
              <a:lnSpc>
                <a:spcPct val="100000"/>
              </a:lnSpc>
              <a:spcBef>
                <a:spcPts val="0"/>
              </a:spcBef>
              <a:spcAft>
                <a:spcPts val="0"/>
              </a:spcAft>
              <a:buSzPts val="3700"/>
              <a:buNone/>
              <a:defRPr sz="3700"/>
            </a:lvl7pPr>
            <a:lvl8pPr lvl="7">
              <a:lnSpc>
                <a:spcPct val="100000"/>
              </a:lnSpc>
              <a:spcBef>
                <a:spcPts val="0"/>
              </a:spcBef>
              <a:spcAft>
                <a:spcPts val="0"/>
              </a:spcAft>
              <a:buSzPts val="3700"/>
              <a:buNone/>
              <a:defRPr sz="3700"/>
            </a:lvl8pPr>
            <a:lvl9pPr lvl="8">
              <a:lnSpc>
                <a:spcPct val="100000"/>
              </a:lnSpc>
              <a:spcBef>
                <a:spcPts val="0"/>
              </a:spcBef>
              <a:spcAft>
                <a:spcPts val="0"/>
              </a:spcAft>
              <a:buSzPts val="3700"/>
              <a:buNone/>
              <a:defRPr sz="3700"/>
            </a:lvl9pPr>
          </a:lstStyle>
          <a:p>
            <a:endParaRPr/>
          </a:p>
        </p:txBody>
      </p:sp>
      <p:grpSp>
        <p:nvGrpSpPr>
          <p:cNvPr id="57" name="Google Shape;57;p2"/>
          <p:cNvGrpSpPr/>
          <p:nvPr/>
        </p:nvGrpSpPr>
        <p:grpSpPr>
          <a:xfrm rot="3039638">
            <a:off x="10223506" y="5077234"/>
            <a:ext cx="1382219" cy="789242"/>
            <a:chOff x="6220591" y="624724"/>
            <a:chExt cx="1359724" cy="776397"/>
          </a:xfrm>
        </p:grpSpPr>
        <p:sp>
          <p:nvSpPr>
            <p:cNvPr id="58" name="Google Shape;58;p2"/>
            <p:cNvSpPr/>
            <p:nvPr/>
          </p:nvSpPr>
          <p:spPr>
            <a:xfrm>
              <a:off x="6220591" y="624724"/>
              <a:ext cx="1359724" cy="686349"/>
            </a:xfrm>
            <a:custGeom>
              <a:avLst/>
              <a:gdLst/>
              <a:ahLst/>
              <a:cxnLst/>
              <a:rect l="l" t="t" r="r" b="b"/>
              <a:pathLst>
                <a:path w="1359724" h="686349" extrusionOk="0">
                  <a:moveTo>
                    <a:pt x="1359725" y="454951"/>
                  </a:moveTo>
                  <a:lnTo>
                    <a:pt x="1295562" y="102363"/>
                  </a:lnTo>
                  <a:lnTo>
                    <a:pt x="1295076" y="102448"/>
                  </a:lnTo>
                  <a:cubicBezTo>
                    <a:pt x="1295602" y="97716"/>
                    <a:pt x="1296088" y="92988"/>
                    <a:pt x="1295238" y="88413"/>
                  </a:cubicBezTo>
                  <a:cubicBezTo>
                    <a:pt x="1277750" y="-5669"/>
                    <a:pt x="973979" y="-28258"/>
                    <a:pt x="616732" y="38051"/>
                  </a:cubicBezTo>
                  <a:cubicBezTo>
                    <a:pt x="259485" y="104355"/>
                    <a:pt x="-15990" y="234502"/>
                    <a:pt x="1457" y="328585"/>
                  </a:cubicBezTo>
                  <a:cubicBezTo>
                    <a:pt x="1619" y="329398"/>
                    <a:pt x="2186" y="330091"/>
                    <a:pt x="2388" y="330892"/>
                  </a:cubicBezTo>
                  <a:lnTo>
                    <a:pt x="0" y="331329"/>
                  </a:lnTo>
                  <a:lnTo>
                    <a:pt x="62584" y="686350"/>
                  </a:lnTo>
                  <a:lnTo>
                    <a:pt x="1359725" y="45495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9" name="Google Shape;59;p2"/>
            <p:cNvSpPr/>
            <p:nvPr/>
          </p:nvSpPr>
          <p:spPr>
            <a:xfrm>
              <a:off x="6284859" y="984273"/>
              <a:ext cx="1295270" cy="416848"/>
            </a:xfrm>
            <a:custGeom>
              <a:avLst/>
              <a:gdLst/>
              <a:ahLst/>
              <a:cxnLst/>
              <a:rect l="l" t="t" r="r" b="b"/>
              <a:pathLst>
                <a:path w="1295270" h="416848" extrusionOk="0">
                  <a:moveTo>
                    <a:pt x="1294485" y="88366"/>
                  </a:moveTo>
                  <a:cubicBezTo>
                    <a:pt x="1311933" y="182448"/>
                    <a:pt x="1036498" y="312470"/>
                    <a:pt x="679251" y="378774"/>
                  </a:cubicBezTo>
                  <a:cubicBezTo>
                    <a:pt x="322004" y="445083"/>
                    <a:pt x="18273" y="422563"/>
                    <a:pt x="785" y="328480"/>
                  </a:cubicBezTo>
                  <a:cubicBezTo>
                    <a:pt x="-16662" y="234398"/>
                    <a:pt x="258772" y="104380"/>
                    <a:pt x="616019" y="38072"/>
                  </a:cubicBezTo>
                  <a:cubicBezTo>
                    <a:pt x="973266" y="-28232"/>
                    <a:pt x="1276997" y="-5717"/>
                    <a:pt x="1294485" y="8836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0" name="Google Shape;60;p2"/>
            <p:cNvSpPr/>
            <p:nvPr/>
          </p:nvSpPr>
          <p:spPr>
            <a:xfrm>
              <a:off x="6642623" y="1101719"/>
              <a:ext cx="579706" cy="181954"/>
            </a:xfrm>
            <a:custGeom>
              <a:avLst/>
              <a:gdLst/>
              <a:ahLst/>
              <a:cxnLst/>
              <a:rect l="l" t="t" r="r" b="b"/>
              <a:pathLst>
                <a:path w="579706" h="181954" extrusionOk="0">
                  <a:moveTo>
                    <a:pt x="579394" y="39803"/>
                  </a:moveTo>
                  <a:cubicBezTo>
                    <a:pt x="586761" y="81341"/>
                    <a:pt x="463051" y="137921"/>
                    <a:pt x="303150" y="166185"/>
                  </a:cubicBezTo>
                  <a:cubicBezTo>
                    <a:pt x="143249" y="194449"/>
                    <a:pt x="7677" y="183689"/>
                    <a:pt x="309" y="142152"/>
                  </a:cubicBezTo>
                  <a:cubicBezTo>
                    <a:pt x="-7017" y="100618"/>
                    <a:pt x="116653" y="44033"/>
                    <a:pt x="276594" y="15769"/>
                  </a:cubicBezTo>
                  <a:cubicBezTo>
                    <a:pt x="436495" y="-12495"/>
                    <a:pt x="572067" y="-1735"/>
                    <a:pt x="579394" y="398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61" name="Google Shape;61;p2"/>
          <p:cNvSpPr/>
          <p:nvPr/>
        </p:nvSpPr>
        <p:spPr>
          <a:xfrm>
            <a:off x="9951335" y="5808861"/>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2" name="Google Shape;62;p2"/>
          <p:cNvSpPr/>
          <p:nvPr/>
        </p:nvSpPr>
        <p:spPr>
          <a:xfrm>
            <a:off x="11296601" y="6236355"/>
            <a:ext cx="359399" cy="359389"/>
          </a:xfrm>
          <a:custGeom>
            <a:avLst/>
            <a:gdLst/>
            <a:ahLst/>
            <a:cxnLst/>
            <a:rect l="l" t="t" r="r" b="b"/>
            <a:pathLst>
              <a:path w="264751" h="264743" extrusionOk="0">
                <a:moveTo>
                  <a:pt x="0" y="132163"/>
                </a:moveTo>
                <a:lnTo>
                  <a:pt x="132580" y="0"/>
                </a:lnTo>
                <a:lnTo>
                  <a:pt x="264752" y="132580"/>
                </a:lnTo>
                <a:lnTo>
                  <a:pt x="132176" y="264743"/>
                </a:lnTo>
                <a:lnTo>
                  <a:pt x="0" y="132163"/>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8"/>
        <p:cNvGrpSpPr/>
        <p:nvPr/>
      </p:nvGrpSpPr>
      <p:grpSpPr>
        <a:xfrm>
          <a:off x="0" y="0"/>
          <a:ext cx="0" cy="0"/>
          <a:chOff x="0" y="0"/>
          <a:chExt cx="0" cy="0"/>
        </a:xfrm>
      </p:grpSpPr>
      <p:sp>
        <p:nvSpPr>
          <p:cNvPr id="319" name="Google Shape;319;p11"/>
          <p:cNvSpPr/>
          <p:nvPr/>
        </p:nvSpPr>
        <p:spPr>
          <a:xfrm flipH="1">
            <a:off x="11270114" y="232339"/>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0" name="Google Shape;320;p11"/>
          <p:cNvSpPr/>
          <p:nvPr/>
        </p:nvSpPr>
        <p:spPr>
          <a:xfrm flipH="1">
            <a:off x="9890848" y="-461213"/>
            <a:ext cx="1181365" cy="1181368"/>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321" name="Google Shape;321;p11"/>
          <p:cNvSpPr/>
          <p:nvPr/>
        </p:nvSpPr>
        <p:spPr>
          <a:xfrm flipH="1">
            <a:off x="159222" y="6172023"/>
            <a:ext cx="1090987" cy="1090990"/>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322" name="Google Shape;322;p11"/>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lgn="ctr">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a:endParaRPr/>
          </a:p>
        </p:txBody>
      </p:sp>
      <p:sp>
        <p:nvSpPr>
          <p:cNvPr id="323" name="Google Shape;323;p1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4"/>
        <p:cNvGrpSpPr/>
        <p:nvPr/>
      </p:nvGrpSpPr>
      <p:grpSpPr>
        <a:xfrm>
          <a:off x="0" y="0"/>
          <a:ext cx="0" cy="0"/>
          <a:chOff x="0" y="0"/>
          <a:chExt cx="0" cy="0"/>
        </a:xfrm>
      </p:grpSpPr>
      <p:sp>
        <p:nvSpPr>
          <p:cNvPr id="325" name="Google Shape;325;p12"/>
          <p:cNvSpPr/>
          <p:nvPr/>
        </p:nvSpPr>
        <p:spPr>
          <a:xfrm>
            <a:off x="6745299" y="4866384"/>
            <a:ext cx="1991617" cy="1991628"/>
          </a:xfrm>
          <a:custGeom>
            <a:avLst/>
            <a:gdLst/>
            <a:ahLst/>
            <a:cxnLst/>
            <a:rect l="l" t="t" r="r" b="b"/>
            <a:pathLst>
              <a:path w="1467121" h="1467129" extrusionOk="0">
                <a:moveTo>
                  <a:pt x="0" y="733569"/>
                </a:moveTo>
                <a:cubicBezTo>
                  <a:pt x="0" y="328433"/>
                  <a:pt x="328432" y="0"/>
                  <a:pt x="733569" y="0"/>
                </a:cubicBezTo>
                <a:cubicBezTo>
                  <a:pt x="1138697" y="0"/>
                  <a:pt x="1467121" y="328433"/>
                  <a:pt x="1467121" y="733569"/>
                </a:cubicBezTo>
                <a:cubicBezTo>
                  <a:pt x="1467121" y="1138709"/>
                  <a:pt x="1138697" y="1467129"/>
                  <a:pt x="733569" y="1467129"/>
                </a:cubicBezTo>
                <a:cubicBezTo>
                  <a:pt x="328432" y="1467129"/>
                  <a:pt x="0" y="1138709"/>
                  <a:pt x="0" y="73356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326" name="Google Shape;326;p12"/>
          <p:cNvSpPr/>
          <p:nvPr/>
        </p:nvSpPr>
        <p:spPr>
          <a:xfrm>
            <a:off x="9241061" y="296553"/>
            <a:ext cx="2323996" cy="2324003"/>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nvGrpSpPr>
          <p:cNvPr id="327" name="Google Shape;327;p12"/>
          <p:cNvGrpSpPr/>
          <p:nvPr/>
        </p:nvGrpSpPr>
        <p:grpSpPr>
          <a:xfrm>
            <a:off x="7649791" y="1972199"/>
            <a:ext cx="3443231" cy="3443211"/>
            <a:chOff x="4616075" y="1332525"/>
            <a:chExt cx="1915566" cy="1881022"/>
          </a:xfrm>
        </p:grpSpPr>
        <p:sp>
          <p:nvSpPr>
            <p:cNvPr id="328" name="Google Shape;328;p12"/>
            <p:cNvSpPr/>
            <p:nvPr/>
          </p:nvSpPr>
          <p:spPr>
            <a:xfrm>
              <a:off x="4616077" y="1332525"/>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9" name="Google Shape;329;p12"/>
            <p:cNvSpPr/>
            <p:nvPr/>
          </p:nvSpPr>
          <p:spPr>
            <a:xfrm>
              <a:off x="4616077" y="1645356"/>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0" name="Google Shape;330;p12"/>
            <p:cNvSpPr/>
            <p:nvPr/>
          </p:nvSpPr>
          <p:spPr>
            <a:xfrm>
              <a:off x="4616077" y="1958183"/>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1" name="Google Shape;331;p12"/>
            <p:cNvSpPr/>
            <p:nvPr/>
          </p:nvSpPr>
          <p:spPr>
            <a:xfrm>
              <a:off x="4616077" y="2271014"/>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2" name="Google Shape;332;p12"/>
            <p:cNvSpPr/>
            <p:nvPr/>
          </p:nvSpPr>
          <p:spPr>
            <a:xfrm>
              <a:off x="4616077" y="2583841"/>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3" name="Google Shape;333;p12"/>
            <p:cNvSpPr/>
            <p:nvPr/>
          </p:nvSpPr>
          <p:spPr>
            <a:xfrm>
              <a:off x="4616077" y="2896672"/>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4" name="Google Shape;334;p12"/>
            <p:cNvSpPr/>
            <p:nvPr/>
          </p:nvSpPr>
          <p:spPr>
            <a:xfrm>
              <a:off x="4616077" y="3209499"/>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5" name="Google Shape;335;p12"/>
            <p:cNvSpPr/>
            <p:nvPr/>
          </p:nvSpPr>
          <p:spPr>
            <a:xfrm>
              <a:off x="4616075"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6" name="Google Shape;336;p12"/>
            <p:cNvSpPr/>
            <p:nvPr/>
          </p:nvSpPr>
          <p:spPr>
            <a:xfrm>
              <a:off x="4941627"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7" name="Google Shape;337;p12"/>
            <p:cNvSpPr/>
            <p:nvPr/>
          </p:nvSpPr>
          <p:spPr>
            <a:xfrm>
              <a:off x="5256733"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8" name="Google Shape;338;p12"/>
            <p:cNvSpPr/>
            <p:nvPr/>
          </p:nvSpPr>
          <p:spPr>
            <a:xfrm>
              <a:off x="5571839"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9" name="Google Shape;339;p12"/>
            <p:cNvSpPr/>
            <p:nvPr/>
          </p:nvSpPr>
          <p:spPr>
            <a:xfrm>
              <a:off x="5886945"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0" name="Google Shape;340;p12"/>
            <p:cNvSpPr/>
            <p:nvPr/>
          </p:nvSpPr>
          <p:spPr>
            <a:xfrm>
              <a:off x="6202051"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1" name="Google Shape;341;p12"/>
            <p:cNvSpPr/>
            <p:nvPr/>
          </p:nvSpPr>
          <p:spPr>
            <a:xfrm>
              <a:off x="6527594"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342" name="Google Shape;342;p12"/>
          <p:cNvGrpSpPr/>
          <p:nvPr/>
        </p:nvGrpSpPr>
        <p:grpSpPr>
          <a:xfrm>
            <a:off x="7366492" y="1342819"/>
            <a:ext cx="1181708" cy="861613"/>
            <a:chOff x="4468725" y="937901"/>
            <a:chExt cx="656322" cy="478541"/>
          </a:xfrm>
        </p:grpSpPr>
        <p:sp>
          <p:nvSpPr>
            <p:cNvPr id="343" name="Google Shape;343;p12"/>
            <p:cNvSpPr/>
            <p:nvPr/>
          </p:nvSpPr>
          <p:spPr>
            <a:xfrm>
              <a:off x="4469534" y="937901"/>
              <a:ext cx="655513" cy="397461"/>
            </a:xfrm>
            <a:custGeom>
              <a:avLst/>
              <a:gdLst/>
              <a:ahLst/>
              <a:cxnLst/>
              <a:rect l="l" t="t" r="r" b="b"/>
              <a:pathLst>
                <a:path w="655513" h="397461" extrusionOk="0">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4" name="Google Shape;344;p12"/>
            <p:cNvSpPr/>
            <p:nvPr/>
          </p:nvSpPr>
          <p:spPr>
            <a:xfrm>
              <a:off x="4468725" y="1087913"/>
              <a:ext cx="468570" cy="328529"/>
            </a:xfrm>
            <a:custGeom>
              <a:avLst/>
              <a:gdLst/>
              <a:ahLst/>
              <a:cxnLst/>
              <a:rect l="l" t="t" r="r" b="b"/>
              <a:pathLst>
                <a:path w="468570" h="328529" extrusionOk="0">
                  <a:moveTo>
                    <a:pt x="69587" y="164066"/>
                  </a:moveTo>
                  <a:lnTo>
                    <a:pt x="0" y="0"/>
                  </a:lnTo>
                  <a:lnTo>
                    <a:pt x="468570" y="201929"/>
                  </a:lnTo>
                  <a:lnTo>
                    <a:pt x="427927" y="328530"/>
                  </a:lnTo>
                  <a:lnTo>
                    <a:pt x="69587" y="16406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5" name="Google Shape;345;p12"/>
            <p:cNvSpPr/>
            <p:nvPr/>
          </p:nvSpPr>
          <p:spPr>
            <a:xfrm>
              <a:off x="4859530" y="1097086"/>
              <a:ext cx="265516" cy="319356"/>
            </a:xfrm>
            <a:custGeom>
              <a:avLst/>
              <a:gdLst/>
              <a:ahLst/>
              <a:cxnLst/>
              <a:rect l="l" t="t" r="r" b="b"/>
              <a:pathLst>
                <a:path w="265516" h="319356" extrusionOk="0">
                  <a:moveTo>
                    <a:pt x="0" y="158537"/>
                  </a:moveTo>
                  <a:lnTo>
                    <a:pt x="265517" y="0"/>
                  </a:lnTo>
                  <a:lnTo>
                    <a:pt x="253777" y="267958"/>
                  </a:lnTo>
                  <a:lnTo>
                    <a:pt x="37121" y="319357"/>
                  </a:lnTo>
                  <a:lnTo>
                    <a:pt x="0" y="15853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346" name="Google Shape;346;p12"/>
          <p:cNvGrpSpPr/>
          <p:nvPr/>
        </p:nvGrpSpPr>
        <p:grpSpPr>
          <a:xfrm>
            <a:off x="11307604" y="4161927"/>
            <a:ext cx="944683" cy="1158035"/>
            <a:chOff x="6197557" y="3002680"/>
            <a:chExt cx="524678" cy="643174"/>
          </a:xfrm>
        </p:grpSpPr>
        <p:sp>
          <p:nvSpPr>
            <p:cNvPr id="347" name="Google Shape;347;p12"/>
            <p:cNvSpPr/>
            <p:nvPr/>
          </p:nvSpPr>
          <p:spPr>
            <a:xfrm>
              <a:off x="6248807" y="3002680"/>
              <a:ext cx="473428" cy="502222"/>
            </a:xfrm>
            <a:custGeom>
              <a:avLst/>
              <a:gdLst/>
              <a:ahLst/>
              <a:cxnLst/>
              <a:rect l="l" t="t" r="r" b="b"/>
              <a:pathLst>
                <a:path w="473428" h="502222" extrusionOk="0">
                  <a:moveTo>
                    <a:pt x="0" y="0"/>
                  </a:moveTo>
                  <a:lnTo>
                    <a:pt x="105089" y="324348"/>
                  </a:lnTo>
                  <a:lnTo>
                    <a:pt x="335549" y="502223"/>
                  </a:lnTo>
                  <a:lnTo>
                    <a:pt x="473428" y="454204"/>
                  </a:lnTo>
                  <a:lnTo>
                    <a:pt x="253696" y="119517"/>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8" name="Google Shape;348;p12"/>
            <p:cNvSpPr/>
            <p:nvPr/>
          </p:nvSpPr>
          <p:spPr>
            <a:xfrm>
              <a:off x="6197557" y="3002680"/>
              <a:ext cx="156338" cy="531243"/>
            </a:xfrm>
            <a:custGeom>
              <a:avLst/>
              <a:gdLst/>
              <a:ahLst/>
              <a:cxnLst/>
              <a:rect l="l" t="t" r="r" b="b"/>
              <a:pathLst>
                <a:path w="156338" h="531243" extrusionOk="0">
                  <a:moveTo>
                    <a:pt x="0" y="230658"/>
                  </a:moveTo>
                  <a:lnTo>
                    <a:pt x="51249" y="0"/>
                  </a:lnTo>
                  <a:lnTo>
                    <a:pt x="156339" y="324348"/>
                  </a:lnTo>
                  <a:lnTo>
                    <a:pt x="133467" y="531244"/>
                  </a:lnTo>
                  <a:lnTo>
                    <a:pt x="0" y="23065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9" name="Google Shape;349;p12"/>
            <p:cNvSpPr/>
            <p:nvPr/>
          </p:nvSpPr>
          <p:spPr>
            <a:xfrm>
              <a:off x="6312322" y="3195379"/>
              <a:ext cx="409913" cy="450475"/>
            </a:xfrm>
            <a:custGeom>
              <a:avLst/>
              <a:gdLst/>
              <a:ahLst/>
              <a:cxnLst/>
              <a:rect l="l" t="t" r="r" b="b"/>
              <a:pathLst>
                <a:path w="409913" h="450475" extrusionOk="0">
                  <a:moveTo>
                    <a:pt x="18702" y="338545"/>
                  </a:moveTo>
                  <a:lnTo>
                    <a:pt x="0" y="0"/>
                  </a:lnTo>
                  <a:lnTo>
                    <a:pt x="409913" y="261505"/>
                  </a:lnTo>
                  <a:lnTo>
                    <a:pt x="215968" y="450475"/>
                  </a:lnTo>
                  <a:lnTo>
                    <a:pt x="18702" y="33854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350" name="Google Shape;350;p12"/>
          <p:cNvGrpSpPr/>
          <p:nvPr/>
        </p:nvGrpSpPr>
        <p:grpSpPr>
          <a:xfrm>
            <a:off x="10410953" y="-55071"/>
            <a:ext cx="2448183" cy="1397903"/>
            <a:chOff x="6220591" y="624724"/>
            <a:chExt cx="1359724" cy="776397"/>
          </a:xfrm>
        </p:grpSpPr>
        <p:sp>
          <p:nvSpPr>
            <p:cNvPr id="351" name="Google Shape;351;p12"/>
            <p:cNvSpPr/>
            <p:nvPr/>
          </p:nvSpPr>
          <p:spPr>
            <a:xfrm>
              <a:off x="6220591" y="624724"/>
              <a:ext cx="1359724" cy="686349"/>
            </a:xfrm>
            <a:custGeom>
              <a:avLst/>
              <a:gdLst/>
              <a:ahLst/>
              <a:cxnLst/>
              <a:rect l="l" t="t" r="r" b="b"/>
              <a:pathLst>
                <a:path w="1359724" h="686349" extrusionOk="0">
                  <a:moveTo>
                    <a:pt x="1359725" y="454951"/>
                  </a:moveTo>
                  <a:lnTo>
                    <a:pt x="1295562" y="102363"/>
                  </a:lnTo>
                  <a:lnTo>
                    <a:pt x="1295076" y="102448"/>
                  </a:lnTo>
                  <a:cubicBezTo>
                    <a:pt x="1295602" y="97716"/>
                    <a:pt x="1296088" y="92988"/>
                    <a:pt x="1295238" y="88413"/>
                  </a:cubicBezTo>
                  <a:cubicBezTo>
                    <a:pt x="1277750" y="-5669"/>
                    <a:pt x="973979" y="-28258"/>
                    <a:pt x="616732" y="38051"/>
                  </a:cubicBezTo>
                  <a:cubicBezTo>
                    <a:pt x="259485" y="104355"/>
                    <a:pt x="-15990" y="234502"/>
                    <a:pt x="1457" y="328585"/>
                  </a:cubicBezTo>
                  <a:cubicBezTo>
                    <a:pt x="1619" y="329398"/>
                    <a:pt x="2186" y="330091"/>
                    <a:pt x="2388" y="330892"/>
                  </a:cubicBezTo>
                  <a:lnTo>
                    <a:pt x="0" y="331329"/>
                  </a:lnTo>
                  <a:lnTo>
                    <a:pt x="62584" y="686350"/>
                  </a:lnTo>
                  <a:lnTo>
                    <a:pt x="1359725" y="45495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2" name="Google Shape;352;p12"/>
            <p:cNvSpPr/>
            <p:nvPr/>
          </p:nvSpPr>
          <p:spPr>
            <a:xfrm>
              <a:off x="6284859" y="984273"/>
              <a:ext cx="1295270" cy="416848"/>
            </a:xfrm>
            <a:custGeom>
              <a:avLst/>
              <a:gdLst/>
              <a:ahLst/>
              <a:cxnLst/>
              <a:rect l="l" t="t" r="r" b="b"/>
              <a:pathLst>
                <a:path w="1295270" h="416848" extrusionOk="0">
                  <a:moveTo>
                    <a:pt x="1294485" y="88366"/>
                  </a:moveTo>
                  <a:cubicBezTo>
                    <a:pt x="1311933" y="182448"/>
                    <a:pt x="1036498" y="312470"/>
                    <a:pt x="679251" y="378774"/>
                  </a:cubicBezTo>
                  <a:cubicBezTo>
                    <a:pt x="322004" y="445083"/>
                    <a:pt x="18273" y="422563"/>
                    <a:pt x="785" y="328480"/>
                  </a:cubicBezTo>
                  <a:cubicBezTo>
                    <a:pt x="-16662" y="234398"/>
                    <a:pt x="258772" y="104380"/>
                    <a:pt x="616019" y="38072"/>
                  </a:cubicBezTo>
                  <a:cubicBezTo>
                    <a:pt x="973266" y="-28232"/>
                    <a:pt x="1276997" y="-5717"/>
                    <a:pt x="1294485" y="8836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3" name="Google Shape;353;p12"/>
            <p:cNvSpPr/>
            <p:nvPr/>
          </p:nvSpPr>
          <p:spPr>
            <a:xfrm>
              <a:off x="6642623" y="1101719"/>
              <a:ext cx="579706" cy="181954"/>
            </a:xfrm>
            <a:custGeom>
              <a:avLst/>
              <a:gdLst/>
              <a:ahLst/>
              <a:cxnLst/>
              <a:rect l="l" t="t" r="r" b="b"/>
              <a:pathLst>
                <a:path w="579706" h="181954" extrusionOk="0">
                  <a:moveTo>
                    <a:pt x="579394" y="39803"/>
                  </a:moveTo>
                  <a:cubicBezTo>
                    <a:pt x="586761" y="81341"/>
                    <a:pt x="463051" y="137921"/>
                    <a:pt x="303150" y="166185"/>
                  </a:cubicBezTo>
                  <a:cubicBezTo>
                    <a:pt x="143249" y="194449"/>
                    <a:pt x="7677" y="183689"/>
                    <a:pt x="309" y="142152"/>
                  </a:cubicBezTo>
                  <a:cubicBezTo>
                    <a:pt x="-7017" y="100618"/>
                    <a:pt x="116653" y="44033"/>
                    <a:pt x="276594" y="15769"/>
                  </a:cubicBezTo>
                  <a:cubicBezTo>
                    <a:pt x="436495" y="-12495"/>
                    <a:pt x="572067" y="-1735"/>
                    <a:pt x="579394" y="398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354" name="Google Shape;354;p12"/>
          <p:cNvSpPr/>
          <p:nvPr/>
        </p:nvSpPr>
        <p:spPr>
          <a:xfrm>
            <a:off x="9993199" y="56121"/>
            <a:ext cx="805025" cy="805025"/>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5" name="Google Shape;355;p12"/>
          <p:cNvSpPr/>
          <p:nvPr/>
        </p:nvSpPr>
        <p:spPr>
          <a:xfrm>
            <a:off x="9951335" y="5808861"/>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6" name="Google Shape;356;p12"/>
          <p:cNvSpPr txBox="1">
            <a:spLocks noGrp="1"/>
          </p:cNvSpPr>
          <p:nvPr>
            <p:ph type="title"/>
          </p:nvPr>
        </p:nvSpPr>
        <p:spPr>
          <a:xfrm>
            <a:off x="1128763" y="1685375"/>
            <a:ext cx="5828100" cy="1007700"/>
          </a:xfrm>
          <a:prstGeom prst="rect">
            <a:avLst/>
          </a:prstGeom>
        </p:spPr>
        <p:txBody>
          <a:bodyPr spcFirstLastPara="1" wrap="square" lIns="121900" tIns="121900" rIns="121900" bIns="121900" anchor="b" anchorCtr="0">
            <a:normAutofit/>
          </a:bodyPr>
          <a:lstStyle>
            <a:lvl1pPr lvl="0">
              <a:spcBef>
                <a:spcPts val="0"/>
              </a:spcBef>
              <a:spcAft>
                <a:spcPts val="0"/>
              </a:spcAft>
              <a:buSzPts val="3200"/>
              <a:buNone/>
              <a:defRPr sz="60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357" name="Google Shape;357;p12"/>
          <p:cNvSpPr txBox="1">
            <a:spLocks noGrp="1"/>
          </p:cNvSpPr>
          <p:nvPr>
            <p:ph type="body" idx="1"/>
          </p:nvPr>
        </p:nvSpPr>
        <p:spPr>
          <a:xfrm>
            <a:off x="1128763" y="2819125"/>
            <a:ext cx="5828100" cy="2353500"/>
          </a:xfrm>
          <a:prstGeom prst="rect">
            <a:avLst/>
          </a:prstGeom>
        </p:spPr>
        <p:txBody>
          <a:bodyPr spcFirstLastPara="1" wrap="square" lIns="121900" tIns="121900" rIns="121900" bIns="121900" anchor="t" anchorCtr="0">
            <a:normAutofit/>
          </a:bodyPr>
          <a:lstStyle>
            <a:lvl1pPr marL="457200" lvl="0" indent="-368300">
              <a:spcBef>
                <a:spcPts val="0"/>
              </a:spcBef>
              <a:spcAft>
                <a:spcPts val="0"/>
              </a:spcAft>
              <a:buSzPts val="2200"/>
              <a:buChar char="●"/>
              <a:defRPr/>
            </a:lvl1pPr>
            <a:lvl2pPr marL="914400" lvl="1" indent="-387350">
              <a:spcBef>
                <a:spcPts val="0"/>
              </a:spcBef>
              <a:spcAft>
                <a:spcPts val="0"/>
              </a:spcAft>
              <a:buSzPts val="2500"/>
              <a:buChar char="○"/>
              <a:defRPr sz="2500"/>
            </a:lvl2pPr>
            <a:lvl3pPr marL="1371600" lvl="2" indent="-387350">
              <a:spcBef>
                <a:spcPts val="0"/>
              </a:spcBef>
              <a:spcAft>
                <a:spcPts val="0"/>
              </a:spcAft>
              <a:buSzPts val="2500"/>
              <a:buChar char="■"/>
              <a:defRPr sz="2500"/>
            </a:lvl3pPr>
            <a:lvl4pPr marL="1828800" lvl="3" indent="-387350">
              <a:spcBef>
                <a:spcPts val="0"/>
              </a:spcBef>
              <a:spcAft>
                <a:spcPts val="0"/>
              </a:spcAft>
              <a:buSzPts val="2500"/>
              <a:buChar char="●"/>
              <a:defRPr sz="2500"/>
            </a:lvl4pPr>
            <a:lvl5pPr marL="2286000" lvl="4" indent="-387350">
              <a:spcBef>
                <a:spcPts val="0"/>
              </a:spcBef>
              <a:spcAft>
                <a:spcPts val="0"/>
              </a:spcAft>
              <a:buSzPts val="2500"/>
              <a:buChar char="○"/>
              <a:defRPr sz="2500"/>
            </a:lvl5pPr>
            <a:lvl6pPr marL="2743200" lvl="5" indent="-387350">
              <a:spcBef>
                <a:spcPts val="0"/>
              </a:spcBef>
              <a:spcAft>
                <a:spcPts val="0"/>
              </a:spcAft>
              <a:buSzPts val="2500"/>
              <a:buChar char="■"/>
              <a:defRPr sz="2500"/>
            </a:lvl6pPr>
            <a:lvl7pPr marL="3200400" lvl="6" indent="-387350">
              <a:spcBef>
                <a:spcPts val="0"/>
              </a:spcBef>
              <a:spcAft>
                <a:spcPts val="0"/>
              </a:spcAft>
              <a:buSzPts val="2500"/>
              <a:buChar char="●"/>
              <a:defRPr sz="2500"/>
            </a:lvl7pPr>
            <a:lvl8pPr marL="3657600" lvl="7" indent="-387350">
              <a:spcBef>
                <a:spcPts val="0"/>
              </a:spcBef>
              <a:spcAft>
                <a:spcPts val="0"/>
              </a:spcAft>
              <a:buSzPts val="2500"/>
              <a:buChar char="○"/>
              <a:defRPr sz="2500"/>
            </a:lvl8pPr>
            <a:lvl9pPr marL="4114800" lvl="8" indent="-387350">
              <a:spcBef>
                <a:spcPts val="0"/>
              </a:spcBef>
              <a:spcAft>
                <a:spcPts val="0"/>
              </a:spcAft>
              <a:buSzPts val="2500"/>
              <a:buChar char="■"/>
              <a:defRPr sz="2500"/>
            </a:lvl9pPr>
          </a:lstStyle>
          <a:p>
            <a:endParaRPr/>
          </a:p>
        </p:txBody>
      </p:sp>
      <p:sp>
        <p:nvSpPr>
          <p:cNvPr id="358" name="Google Shape;358;p1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59" name="Google Shape;359;p12"/>
          <p:cNvSpPr>
            <a:spLocks noGrp="1"/>
          </p:cNvSpPr>
          <p:nvPr>
            <p:ph type="pic" idx="2"/>
          </p:nvPr>
        </p:nvSpPr>
        <p:spPr>
          <a:xfrm>
            <a:off x="7551600" y="1874000"/>
            <a:ext cx="3639600" cy="3639600"/>
          </a:xfrm>
          <a:prstGeom prst="rect">
            <a:avLst/>
          </a:prstGeom>
          <a:noFill/>
          <a:ln>
            <a:noFill/>
          </a:ln>
        </p:spPr>
      </p:sp>
      <p:sp>
        <p:nvSpPr>
          <p:cNvPr id="360" name="Google Shape;360;p12"/>
          <p:cNvSpPr/>
          <p:nvPr/>
        </p:nvSpPr>
        <p:spPr>
          <a:xfrm>
            <a:off x="-777152" y="5319949"/>
            <a:ext cx="2072230" cy="2072236"/>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361" name="Google Shape;361;p12"/>
          <p:cNvSpPr/>
          <p:nvPr/>
        </p:nvSpPr>
        <p:spPr>
          <a:xfrm>
            <a:off x="323750" y="241352"/>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2" name="Google Shape;362;p12"/>
          <p:cNvSpPr/>
          <p:nvPr/>
        </p:nvSpPr>
        <p:spPr>
          <a:xfrm>
            <a:off x="1128774" y="-452200"/>
            <a:ext cx="1181365" cy="1181368"/>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nvGrpSpPr>
          <p:cNvPr id="363" name="Google Shape;363;p12"/>
          <p:cNvGrpSpPr/>
          <p:nvPr/>
        </p:nvGrpSpPr>
        <p:grpSpPr>
          <a:xfrm>
            <a:off x="7383002" y="4540325"/>
            <a:ext cx="2181048" cy="1818514"/>
            <a:chOff x="3790450" y="2922745"/>
            <a:chExt cx="1228275" cy="1024111"/>
          </a:xfrm>
        </p:grpSpPr>
        <p:sp>
          <p:nvSpPr>
            <p:cNvPr id="364" name="Google Shape;364;p12"/>
            <p:cNvSpPr/>
            <p:nvPr/>
          </p:nvSpPr>
          <p:spPr>
            <a:xfrm>
              <a:off x="3790450" y="2942602"/>
              <a:ext cx="1220561" cy="1004254"/>
            </a:xfrm>
            <a:custGeom>
              <a:avLst/>
              <a:gdLst/>
              <a:ahLst/>
              <a:cxnLst/>
              <a:rect l="l" t="t" r="r" b="b"/>
              <a:pathLst>
                <a:path w="1220561" h="1004254" extrusionOk="0">
                  <a:moveTo>
                    <a:pt x="207279" y="0"/>
                  </a:moveTo>
                  <a:lnTo>
                    <a:pt x="17224" y="276831"/>
                  </a:lnTo>
                  <a:lnTo>
                    <a:pt x="17600" y="277090"/>
                  </a:lnTo>
                  <a:cubicBezTo>
                    <a:pt x="14139" y="279899"/>
                    <a:pt x="10694" y="282725"/>
                    <a:pt x="8241" y="286328"/>
                  </a:cubicBezTo>
                  <a:cubicBezTo>
                    <a:pt x="-42239" y="360421"/>
                    <a:pt x="144416" y="575627"/>
                    <a:pt x="425186" y="766921"/>
                  </a:cubicBezTo>
                  <a:cubicBezTo>
                    <a:pt x="705963" y="958211"/>
                    <a:pt x="974597" y="1053168"/>
                    <a:pt x="1025077" y="979071"/>
                  </a:cubicBezTo>
                  <a:cubicBezTo>
                    <a:pt x="1025523" y="978432"/>
                    <a:pt x="1025603" y="977590"/>
                    <a:pt x="1026008" y="976934"/>
                  </a:cubicBezTo>
                  <a:lnTo>
                    <a:pt x="1027870" y="978221"/>
                  </a:lnTo>
                  <a:lnTo>
                    <a:pt x="1220561" y="700799"/>
                  </a:lnTo>
                  <a:lnTo>
                    <a:pt x="207279"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5" name="Google Shape;365;p12"/>
            <p:cNvSpPr/>
            <p:nvPr/>
          </p:nvSpPr>
          <p:spPr>
            <a:xfrm>
              <a:off x="3985489" y="2922745"/>
              <a:ext cx="1033236" cy="743083"/>
            </a:xfrm>
            <a:custGeom>
              <a:avLst/>
              <a:gdLst/>
              <a:ahLst/>
              <a:cxnLst/>
              <a:rect l="l" t="t" r="r" b="b"/>
              <a:pathLst>
                <a:path w="1033236" h="743083" extrusionOk="0">
                  <a:moveTo>
                    <a:pt x="8241" y="25176"/>
                  </a:moveTo>
                  <a:cubicBezTo>
                    <a:pt x="58721" y="-48921"/>
                    <a:pt x="327261" y="46085"/>
                    <a:pt x="608039" y="237379"/>
                  </a:cubicBezTo>
                  <a:cubicBezTo>
                    <a:pt x="888817" y="428669"/>
                    <a:pt x="1075476" y="643811"/>
                    <a:pt x="1024996" y="717908"/>
                  </a:cubicBezTo>
                  <a:cubicBezTo>
                    <a:pt x="974516" y="792005"/>
                    <a:pt x="706004" y="696995"/>
                    <a:pt x="425226" y="505705"/>
                  </a:cubicBezTo>
                  <a:cubicBezTo>
                    <a:pt x="144448" y="314411"/>
                    <a:pt x="-42243" y="99273"/>
                    <a:pt x="8241" y="2517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6" name="Google Shape;366;p12"/>
            <p:cNvSpPr/>
            <p:nvPr/>
          </p:nvSpPr>
          <p:spPr>
            <a:xfrm>
              <a:off x="4272537" y="3126827"/>
              <a:ext cx="459128" cy="334918"/>
            </a:xfrm>
            <a:custGeom>
              <a:avLst/>
              <a:gdLst/>
              <a:ahLst/>
              <a:cxnLst/>
              <a:rect l="l" t="t" r="r" b="b"/>
              <a:pathLst>
                <a:path w="459128" h="334918" extrusionOk="0">
                  <a:moveTo>
                    <a:pt x="3699" y="10708"/>
                  </a:moveTo>
                  <a:cubicBezTo>
                    <a:pt x="26247" y="-21762"/>
                    <a:pt x="145626" y="22096"/>
                    <a:pt x="270389" y="108669"/>
                  </a:cubicBezTo>
                  <a:cubicBezTo>
                    <a:pt x="395112" y="195242"/>
                    <a:pt x="477977" y="291741"/>
                    <a:pt x="455429" y="324211"/>
                  </a:cubicBezTo>
                  <a:cubicBezTo>
                    <a:pt x="432922" y="356681"/>
                    <a:pt x="313543" y="312820"/>
                    <a:pt x="188779" y="226251"/>
                  </a:cubicBezTo>
                  <a:cubicBezTo>
                    <a:pt x="64016" y="139677"/>
                    <a:pt x="-18849" y="43174"/>
                    <a:pt x="3699" y="1070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367" name="Google Shape;367;p12"/>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and image left">
  <p:cSld name="ONE_COLUMN_TEXT_1">
    <p:spTree>
      <p:nvGrpSpPr>
        <p:cNvPr id="1" name="Shape 368"/>
        <p:cNvGrpSpPr/>
        <p:nvPr/>
      </p:nvGrpSpPr>
      <p:grpSpPr>
        <a:xfrm>
          <a:off x="0" y="0"/>
          <a:ext cx="0" cy="0"/>
          <a:chOff x="0" y="0"/>
          <a:chExt cx="0" cy="0"/>
        </a:xfrm>
      </p:grpSpPr>
      <p:sp>
        <p:nvSpPr>
          <p:cNvPr id="369" name="Google Shape;369;p1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70" name="Google Shape;370;p13"/>
          <p:cNvSpPr/>
          <p:nvPr/>
        </p:nvSpPr>
        <p:spPr>
          <a:xfrm flipH="1">
            <a:off x="11270114" y="232339"/>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1" name="Google Shape;371;p13"/>
          <p:cNvSpPr/>
          <p:nvPr/>
        </p:nvSpPr>
        <p:spPr>
          <a:xfrm flipH="1">
            <a:off x="9890848" y="-461213"/>
            <a:ext cx="1181365" cy="1181368"/>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nvGrpSpPr>
          <p:cNvPr id="372" name="Google Shape;372;p13"/>
          <p:cNvGrpSpPr/>
          <p:nvPr/>
        </p:nvGrpSpPr>
        <p:grpSpPr>
          <a:xfrm flipH="1">
            <a:off x="11521659" y="4785465"/>
            <a:ext cx="770785" cy="561999"/>
            <a:chOff x="4468725" y="937901"/>
            <a:chExt cx="656322" cy="478541"/>
          </a:xfrm>
        </p:grpSpPr>
        <p:sp>
          <p:nvSpPr>
            <p:cNvPr id="373" name="Google Shape;373;p13"/>
            <p:cNvSpPr/>
            <p:nvPr/>
          </p:nvSpPr>
          <p:spPr>
            <a:xfrm>
              <a:off x="4469534" y="937901"/>
              <a:ext cx="655513" cy="397461"/>
            </a:xfrm>
            <a:custGeom>
              <a:avLst/>
              <a:gdLst/>
              <a:ahLst/>
              <a:cxnLst/>
              <a:rect l="l" t="t" r="r" b="b"/>
              <a:pathLst>
                <a:path w="655513" h="397461" extrusionOk="0">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4" name="Google Shape;374;p13"/>
            <p:cNvSpPr/>
            <p:nvPr/>
          </p:nvSpPr>
          <p:spPr>
            <a:xfrm>
              <a:off x="4468725" y="1087913"/>
              <a:ext cx="468570" cy="328529"/>
            </a:xfrm>
            <a:custGeom>
              <a:avLst/>
              <a:gdLst/>
              <a:ahLst/>
              <a:cxnLst/>
              <a:rect l="l" t="t" r="r" b="b"/>
              <a:pathLst>
                <a:path w="468570" h="328529" extrusionOk="0">
                  <a:moveTo>
                    <a:pt x="69587" y="164066"/>
                  </a:moveTo>
                  <a:lnTo>
                    <a:pt x="0" y="0"/>
                  </a:lnTo>
                  <a:lnTo>
                    <a:pt x="468570" y="201929"/>
                  </a:lnTo>
                  <a:lnTo>
                    <a:pt x="427927" y="328530"/>
                  </a:lnTo>
                  <a:lnTo>
                    <a:pt x="69587" y="16406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5" name="Google Shape;375;p13"/>
            <p:cNvSpPr/>
            <p:nvPr/>
          </p:nvSpPr>
          <p:spPr>
            <a:xfrm>
              <a:off x="4859530" y="1097086"/>
              <a:ext cx="265516" cy="319356"/>
            </a:xfrm>
            <a:custGeom>
              <a:avLst/>
              <a:gdLst/>
              <a:ahLst/>
              <a:cxnLst/>
              <a:rect l="l" t="t" r="r" b="b"/>
              <a:pathLst>
                <a:path w="265516" h="319356" extrusionOk="0">
                  <a:moveTo>
                    <a:pt x="0" y="158537"/>
                  </a:moveTo>
                  <a:lnTo>
                    <a:pt x="265517" y="0"/>
                  </a:lnTo>
                  <a:lnTo>
                    <a:pt x="253777" y="267958"/>
                  </a:lnTo>
                  <a:lnTo>
                    <a:pt x="37121" y="319357"/>
                  </a:lnTo>
                  <a:lnTo>
                    <a:pt x="0" y="15853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376" name="Google Shape;376;p13"/>
          <p:cNvGrpSpPr/>
          <p:nvPr/>
        </p:nvGrpSpPr>
        <p:grpSpPr>
          <a:xfrm flipH="1">
            <a:off x="10315651" y="5347469"/>
            <a:ext cx="1976801" cy="1979513"/>
            <a:chOff x="4593392" y="1441589"/>
            <a:chExt cx="1683243" cy="1685552"/>
          </a:xfrm>
        </p:grpSpPr>
        <p:sp>
          <p:nvSpPr>
            <p:cNvPr id="377" name="Google Shape;377;p13"/>
            <p:cNvSpPr/>
            <p:nvPr/>
          </p:nvSpPr>
          <p:spPr>
            <a:xfrm>
              <a:off x="4643547" y="1545109"/>
              <a:ext cx="1633088" cy="1582032"/>
            </a:xfrm>
            <a:custGeom>
              <a:avLst/>
              <a:gdLst/>
              <a:ahLst/>
              <a:cxnLst/>
              <a:rect l="l" t="t" r="r" b="b"/>
              <a:pathLst>
                <a:path w="1653760" h="1582032" extrusionOk="0">
                  <a:moveTo>
                    <a:pt x="1278115" y="0"/>
                  </a:moveTo>
                  <a:cubicBezTo>
                    <a:pt x="1278115" y="0"/>
                    <a:pt x="1326166" y="722772"/>
                    <a:pt x="1062795" y="991155"/>
                  </a:cubicBezTo>
                  <a:cubicBezTo>
                    <a:pt x="803634" y="1255283"/>
                    <a:pt x="237544" y="1176365"/>
                    <a:pt x="0" y="1110874"/>
                  </a:cubicBezTo>
                  <a:cubicBezTo>
                    <a:pt x="19836" y="1171940"/>
                    <a:pt x="287417" y="1421932"/>
                    <a:pt x="332756" y="1466433"/>
                  </a:cubicBezTo>
                  <a:cubicBezTo>
                    <a:pt x="554027" y="1683550"/>
                    <a:pt x="1001911" y="1585906"/>
                    <a:pt x="1333169" y="1248341"/>
                  </a:cubicBezTo>
                  <a:cubicBezTo>
                    <a:pt x="1664387" y="910771"/>
                    <a:pt x="1753405" y="461017"/>
                    <a:pt x="1532135" y="243900"/>
                  </a:cubicBezTo>
                  <a:cubicBezTo>
                    <a:pt x="1522176" y="234103"/>
                    <a:pt x="1278115" y="0"/>
                    <a:pt x="127811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8" name="Google Shape;378;p13"/>
            <p:cNvSpPr/>
            <p:nvPr/>
          </p:nvSpPr>
          <p:spPr>
            <a:xfrm>
              <a:off x="4593392" y="1441589"/>
              <a:ext cx="1442681" cy="1453563"/>
            </a:xfrm>
            <a:custGeom>
              <a:avLst/>
              <a:gdLst/>
              <a:ahLst/>
              <a:cxnLst/>
              <a:rect l="l" t="t" r="r" b="b"/>
              <a:pathLst>
                <a:path w="1442681" h="1453563" extrusionOk="0">
                  <a:moveTo>
                    <a:pt x="994706" y="186"/>
                  </a:moveTo>
                  <a:cubicBezTo>
                    <a:pt x="780358" y="5452"/>
                    <a:pt x="527714" y="122670"/>
                    <a:pt x="320693" y="333650"/>
                  </a:cubicBezTo>
                  <a:cubicBezTo>
                    <a:pt x="-10525" y="671215"/>
                    <a:pt x="-99705" y="1120845"/>
                    <a:pt x="121606" y="1337962"/>
                  </a:cubicBezTo>
                  <a:cubicBezTo>
                    <a:pt x="342877" y="1555083"/>
                    <a:pt x="790761" y="1457438"/>
                    <a:pt x="1121979" y="1119869"/>
                  </a:cubicBezTo>
                  <a:cubicBezTo>
                    <a:pt x="1453196" y="782304"/>
                    <a:pt x="1542377" y="332675"/>
                    <a:pt x="1321106" y="115557"/>
                  </a:cubicBezTo>
                  <a:cubicBezTo>
                    <a:pt x="1238119" y="34137"/>
                    <a:pt x="1123315" y="-2976"/>
                    <a:pt x="994706" y="186"/>
                  </a:cubicBezTo>
                  <a:close/>
                  <a:moveTo>
                    <a:pt x="845573" y="399938"/>
                  </a:moveTo>
                  <a:cubicBezTo>
                    <a:pt x="903704" y="398509"/>
                    <a:pt x="955560" y="415256"/>
                    <a:pt x="993087" y="452058"/>
                  </a:cubicBezTo>
                  <a:cubicBezTo>
                    <a:pt x="1093075" y="550192"/>
                    <a:pt x="1052837" y="753501"/>
                    <a:pt x="903137" y="906079"/>
                  </a:cubicBezTo>
                  <a:cubicBezTo>
                    <a:pt x="753437" y="1058653"/>
                    <a:pt x="551031" y="1102762"/>
                    <a:pt x="451002" y="1004627"/>
                  </a:cubicBezTo>
                  <a:cubicBezTo>
                    <a:pt x="350973" y="906492"/>
                    <a:pt x="391252" y="703305"/>
                    <a:pt x="540951" y="550731"/>
                  </a:cubicBezTo>
                  <a:cubicBezTo>
                    <a:pt x="634503" y="455369"/>
                    <a:pt x="748701" y="402318"/>
                    <a:pt x="845573" y="39993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9" name="Google Shape;379;p13"/>
            <p:cNvSpPr/>
            <p:nvPr/>
          </p:nvSpPr>
          <p:spPr>
            <a:xfrm>
              <a:off x="4986203" y="1827976"/>
              <a:ext cx="656440" cy="678044"/>
            </a:xfrm>
            <a:custGeom>
              <a:avLst/>
              <a:gdLst/>
              <a:ahLst/>
              <a:cxnLst/>
              <a:rect l="l" t="t" r="r" b="b"/>
              <a:pathLst>
                <a:path w="651553" h="656701" extrusionOk="0">
                  <a:moveTo>
                    <a:pt x="449336" y="84"/>
                  </a:moveTo>
                  <a:cubicBezTo>
                    <a:pt x="352424" y="2464"/>
                    <a:pt x="238267" y="55390"/>
                    <a:pt x="144714" y="150751"/>
                  </a:cubicBezTo>
                  <a:cubicBezTo>
                    <a:pt x="91400" y="205065"/>
                    <a:pt x="52336" y="265827"/>
                    <a:pt x="28169" y="325958"/>
                  </a:cubicBezTo>
                  <a:cubicBezTo>
                    <a:pt x="-15551" y="434735"/>
                    <a:pt x="-9641" y="541574"/>
                    <a:pt x="54765" y="604773"/>
                  </a:cubicBezTo>
                  <a:cubicBezTo>
                    <a:pt x="106662" y="655723"/>
                    <a:pt x="186289" y="667907"/>
                    <a:pt x="271704" y="646898"/>
                  </a:cubicBezTo>
                  <a:cubicBezTo>
                    <a:pt x="289759" y="567587"/>
                    <a:pt x="336150" y="482770"/>
                    <a:pt x="407964" y="409576"/>
                  </a:cubicBezTo>
                  <a:cubicBezTo>
                    <a:pt x="479899" y="336249"/>
                    <a:pt x="564019" y="288383"/>
                    <a:pt x="643120" y="268904"/>
                  </a:cubicBezTo>
                  <a:cubicBezTo>
                    <a:pt x="654819" y="217493"/>
                    <a:pt x="654495" y="168539"/>
                    <a:pt x="641217" y="126463"/>
                  </a:cubicBezTo>
                  <a:cubicBezTo>
                    <a:pt x="632311" y="98134"/>
                    <a:pt x="617900" y="72748"/>
                    <a:pt x="596930" y="52204"/>
                  </a:cubicBezTo>
                  <a:cubicBezTo>
                    <a:pt x="559445" y="15402"/>
                    <a:pt x="507467" y="-1345"/>
                    <a:pt x="449336" y="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380" name="Google Shape;380;p13"/>
          <p:cNvSpPr txBox="1">
            <a:spLocks noGrp="1"/>
          </p:cNvSpPr>
          <p:nvPr>
            <p:ph type="title"/>
          </p:nvPr>
        </p:nvSpPr>
        <p:spPr>
          <a:xfrm>
            <a:off x="7393350" y="509800"/>
            <a:ext cx="4200000" cy="4679400"/>
          </a:xfrm>
          <a:prstGeom prst="rect">
            <a:avLst/>
          </a:prstGeom>
        </p:spPr>
        <p:txBody>
          <a:bodyPr spcFirstLastPara="1" wrap="square" lIns="121900" tIns="121900" rIns="121900" bIns="121900" anchor="ctr" anchorCtr="0">
            <a:normAutofit/>
          </a:bodyPr>
          <a:lstStyle>
            <a:lvl1pPr lvl="0" rtl="0">
              <a:spcBef>
                <a:spcPts val="0"/>
              </a:spcBef>
              <a:spcAft>
                <a:spcPts val="0"/>
              </a:spcAft>
              <a:buSzPts val="3200"/>
              <a:buNone/>
              <a:defRPr sz="60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sp>
        <p:nvSpPr>
          <p:cNvPr id="381" name="Google Shape;381;p13"/>
          <p:cNvSpPr txBox="1">
            <a:spLocks noGrp="1"/>
          </p:cNvSpPr>
          <p:nvPr>
            <p:ph type="body" idx="1"/>
          </p:nvPr>
        </p:nvSpPr>
        <p:spPr>
          <a:xfrm>
            <a:off x="598650" y="5491100"/>
            <a:ext cx="9555000" cy="1062000"/>
          </a:xfrm>
          <a:prstGeom prst="rect">
            <a:avLst/>
          </a:prstGeom>
        </p:spPr>
        <p:txBody>
          <a:bodyPr spcFirstLastPara="1" wrap="square" lIns="121900" tIns="121900" rIns="121900" bIns="121900" anchor="t" anchorCtr="0">
            <a:normAutofit/>
          </a:bodyPr>
          <a:lstStyle>
            <a:lvl1pPr marL="457200" lvl="0" indent="-342900" rtl="0">
              <a:spcBef>
                <a:spcPts val="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82" name="Google Shape;382;p13"/>
          <p:cNvSpPr txBox="1">
            <a:spLocks noGrp="1"/>
          </p:cNvSpPr>
          <p:nvPr>
            <p:ph type="sldNum" idx="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83" name="Google Shape;383;p13"/>
          <p:cNvSpPr>
            <a:spLocks noGrp="1"/>
          </p:cNvSpPr>
          <p:nvPr>
            <p:ph type="pic" idx="3"/>
          </p:nvPr>
        </p:nvSpPr>
        <p:spPr>
          <a:xfrm>
            <a:off x="598650" y="509800"/>
            <a:ext cx="6469500" cy="4679400"/>
          </a:xfrm>
          <a:prstGeom prst="rect">
            <a:avLst/>
          </a:prstGeom>
          <a:noFill/>
          <a:ln w="28575" cap="flat" cmpd="sng">
            <a:solidFill>
              <a:schemeClr val="accent1"/>
            </a:solidFill>
            <a:prstDash val="solid"/>
            <a:round/>
            <a:headEnd type="none" w="sm" len="sm"/>
            <a:tailEnd type="none" w="sm" len="sm"/>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and image right">
  <p:cSld name="ONE_COLUMN_TEXT_1_1">
    <p:spTree>
      <p:nvGrpSpPr>
        <p:cNvPr id="1" name="Shape 384"/>
        <p:cNvGrpSpPr/>
        <p:nvPr/>
      </p:nvGrpSpPr>
      <p:grpSpPr>
        <a:xfrm>
          <a:off x="0" y="0"/>
          <a:ext cx="0" cy="0"/>
          <a:chOff x="0" y="0"/>
          <a:chExt cx="0" cy="0"/>
        </a:xfrm>
      </p:grpSpPr>
      <p:sp>
        <p:nvSpPr>
          <p:cNvPr id="385" name="Google Shape;385;p14"/>
          <p:cNvSpPr txBox="1">
            <a:spLocks noGrp="1"/>
          </p:cNvSpPr>
          <p:nvPr>
            <p:ph type="title"/>
          </p:nvPr>
        </p:nvSpPr>
        <p:spPr>
          <a:xfrm>
            <a:off x="636150" y="772250"/>
            <a:ext cx="5745600" cy="2332800"/>
          </a:xfrm>
          <a:prstGeom prst="rect">
            <a:avLst/>
          </a:prstGeom>
        </p:spPr>
        <p:txBody>
          <a:bodyPr spcFirstLastPara="1" wrap="square" lIns="121900" tIns="121900" rIns="121900" bIns="121900" anchor="ctr" anchorCtr="0">
            <a:normAutofit/>
          </a:bodyPr>
          <a:lstStyle>
            <a:lvl1pPr lvl="0" rtl="0">
              <a:lnSpc>
                <a:spcPct val="80000"/>
              </a:lnSpc>
              <a:spcBef>
                <a:spcPts val="0"/>
              </a:spcBef>
              <a:spcAft>
                <a:spcPts val="0"/>
              </a:spcAft>
              <a:buSzPts val="3200"/>
              <a:buNone/>
              <a:defRPr sz="74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sp>
        <p:nvSpPr>
          <p:cNvPr id="386" name="Google Shape;386;p14"/>
          <p:cNvSpPr txBox="1">
            <a:spLocks noGrp="1"/>
          </p:cNvSpPr>
          <p:nvPr>
            <p:ph type="body" idx="1"/>
          </p:nvPr>
        </p:nvSpPr>
        <p:spPr>
          <a:xfrm>
            <a:off x="636150" y="2971800"/>
            <a:ext cx="5745600" cy="2724300"/>
          </a:xfrm>
          <a:prstGeom prst="rect">
            <a:avLst/>
          </a:prstGeom>
        </p:spPr>
        <p:txBody>
          <a:bodyPr spcFirstLastPara="1" wrap="square" lIns="121900" tIns="121900" rIns="121900" bIns="121900" anchor="t" anchorCtr="0">
            <a:normAutofit/>
          </a:bodyPr>
          <a:lstStyle>
            <a:lvl1pPr marL="457200" lvl="0" indent="-355600" rtl="0">
              <a:spcBef>
                <a:spcPts val="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387" name="Google Shape;387;p1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88" name="Google Shape;388;p14"/>
          <p:cNvSpPr txBox="1">
            <a:spLocks noGrp="1"/>
          </p:cNvSpPr>
          <p:nvPr>
            <p:ph type="sldNum" idx="2"/>
          </p:nvPr>
        </p:nvSpPr>
        <p:spPr>
          <a:xfrm flipH="1">
            <a:off x="20389"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89" name="Google Shape;389;p14"/>
          <p:cNvSpPr/>
          <p:nvPr/>
        </p:nvSpPr>
        <p:spPr>
          <a:xfrm>
            <a:off x="247663" y="232339"/>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90" name="Google Shape;390;p14"/>
          <p:cNvSpPr/>
          <p:nvPr/>
        </p:nvSpPr>
        <p:spPr>
          <a:xfrm>
            <a:off x="1052687" y="-461213"/>
            <a:ext cx="1181365" cy="1181368"/>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nvGrpSpPr>
          <p:cNvPr id="391" name="Google Shape;391;p14"/>
          <p:cNvGrpSpPr/>
          <p:nvPr/>
        </p:nvGrpSpPr>
        <p:grpSpPr>
          <a:xfrm>
            <a:off x="-167544" y="4785465"/>
            <a:ext cx="770785" cy="561999"/>
            <a:chOff x="4468725" y="937901"/>
            <a:chExt cx="656322" cy="478541"/>
          </a:xfrm>
        </p:grpSpPr>
        <p:sp>
          <p:nvSpPr>
            <p:cNvPr id="392" name="Google Shape;392;p14"/>
            <p:cNvSpPr/>
            <p:nvPr/>
          </p:nvSpPr>
          <p:spPr>
            <a:xfrm>
              <a:off x="4469534" y="937901"/>
              <a:ext cx="655513" cy="397461"/>
            </a:xfrm>
            <a:custGeom>
              <a:avLst/>
              <a:gdLst/>
              <a:ahLst/>
              <a:cxnLst/>
              <a:rect l="l" t="t" r="r" b="b"/>
              <a:pathLst>
                <a:path w="655513" h="397461" extrusionOk="0">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93" name="Google Shape;393;p14"/>
            <p:cNvSpPr/>
            <p:nvPr/>
          </p:nvSpPr>
          <p:spPr>
            <a:xfrm>
              <a:off x="4468725" y="1087913"/>
              <a:ext cx="468570" cy="328529"/>
            </a:xfrm>
            <a:custGeom>
              <a:avLst/>
              <a:gdLst/>
              <a:ahLst/>
              <a:cxnLst/>
              <a:rect l="l" t="t" r="r" b="b"/>
              <a:pathLst>
                <a:path w="468570" h="328529" extrusionOk="0">
                  <a:moveTo>
                    <a:pt x="69587" y="164066"/>
                  </a:moveTo>
                  <a:lnTo>
                    <a:pt x="0" y="0"/>
                  </a:lnTo>
                  <a:lnTo>
                    <a:pt x="468570" y="201929"/>
                  </a:lnTo>
                  <a:lnTo>
                    <a:pt x="427927" y="328530"/>
                  </a:lnTo>
                  <a:lnTo>
                    <a:pt x="69587" y="16406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94" name="Google Shape;394;p14"/>
            <p:cNvSpPr/>
            <p:nvPr/>
          </p:nvSpPr>
          <p:spPr>
            <a:xfrm>
              <a:off x="4859530" y="1097086"/>
              <a:ext cx="265516" cy="319356"/>
            </a:xfrm>
            <a:custGeom>
              <a:avLst/>
              <a:gdLst/>
              <a:ahLst/>
              <a:cxnLst/>
              <a:rect l="l" t="t" r="r" b="b"/>
              <a:pathLst>
                <a:path w="265516" h="319356" extrusionOk="0">
                  <a:moveTo>
                    <a:pt x="0" y="158537"/>
                  </a:moveTo>
                  <a:lnTo>
                    <a:pt x="265517" y="0"/>
                  </a:lnTo>
                  <a:lnTo>
                    <a:pt x="253777" y="267958"/>
                  </a:lnTo>
                  <a:lnTo>
                    <a:pt x="37121" y="319357"/>
                  </a:lnTo>
                  <a:lnTo>
                    <a:pt x="0" y="15853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395" name="Google Shape;395;p14"/>
          <p:cNvGrpSpPr/>
          <p:nvPr/>
        </p:nvGrpSpPr>
        <p:grpSpPr>
          <a:xfrm>
            <a:off x="-167552" y="5347469"/>
            <a:ext cx="1976801" cy="1979513"/>
            <a:chOff x="4593392" y="1441589"/>
            <a:chExt cx="1683243" cy="1685552"/>
          </a:xfrm>
        </p:grpSpPr>
        <p:sp>
          <p:nvSpPr>
            <p:cNvPr id="396" name="Google Shape;396;p14"/>
            <p:cNvSpPr/>
            <p:nvPr/>
          </p:nvSpPr>
          <p:spPr>
            <a:xfrm>
              <a:off x="4643547" y="1545109"/>
              <a:ext cx="1633088" cy="1582032"/>
            </a:xfrm>
            <a:custGeom>
              <a:avLst/>
              <a:gdLst/>
              <a:ahLst/>
              <a:cxnLst/>
              <a:rect l="l" t="t" r="r" b="b"/>
              <a:pathLst>
                <a:path w="1653760" h="1582032" extrusionOk="0">
                  <a:moveTo>
                    <a:pt x="1278115" y="0"/>
                  </a:moveTo>
                  <a:cubicBezTo>
                    <a:pt x="1278115" y="0"/>
                    <a:pt x="1326166" y="722772"/>
                    <a:pt x="1062795" y="991155"/>
                  </a:cubicBezTo>
                  <a:cubicBezTo>
                    <a:pt x="803634" y="1255283"/>
                    <a:pt x="237544" y="1176365"/>
                    <a:pt x="0" y="1110874"/>
                  </a:cubicBezTo>
                  <a:cubicBezTo>
                    <a:pt x="19836" y="1171940"/>
                    <a:pt x="287417" y="1421932"/>
                    <a:pt x="332756" y="1466433"/>
                  </a:cubicBezTo>
                  <a:cubicBezTo>
                    <a:pt x="554027" y="1683550"/>
                    <a:pt x="1001911" y="1585906"/>
                    <a:pt x="1333169" y="1248341"/>
                  </a:cubicBezTo>
                  <a:cubicBezTo>
                    <a:pt x="1664387" y="910771"/>
                    <a:pt x="1753405" y="461017"/>
                    <a:pt x="1532135" y="243900"/>
                  </a:cubicBezTo>
                  <a:cubicBezTo>
                    <a:pt x="1522176" y="234103"/>
                    <a:pt x="1278115" y="0"/>
                    <a:pt x="127811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97" name="Google Shape;397;p14"/>
            <p:cNvSpPr/>
            <p:nvPr/>
          </p:nvSpPr>
          <p:spPr>
            <a:xfrm>
              <a:off x="4593392" y="1441589"/>
              <a:ext cx="1442681" cy="1453563"/>
            </a:xfrm>
            <a:custGeom>
              <a:avLst/>
              <a:gdLst/>
              <a:ahLst/>
              <a:cxnLst/>
              <a:rect l="l" t="t" r="r" b="b"/>
              <a:pathLst>
                <a:path w="1442681" h="1453563" extrusionOk="0">
                  <a:moveTo>
                    <a:pt x="994706" y="186"/>
                  </a:moveTo>
                  <a:cubicBezTo>
                    <a:pt x="780358" y="5452"/>
                    <a:pt x="527714" y="122670"/>
                    <a:pt x="320693" y="333650"/>
                  </a:cubicBezTo>
                  <a:cubicBezTo>
                    <a:pt x="-10525" y="671215"/>
                    <a:pt x="-99705" y="1120845"/>
                    <a:pt x="121606" y="1337962"/>
                  </a:cubicBezTo>
                  <a:cubicBezTo>
                    <a:pt x="342877" y="1555083"/>
                    <a:pt x="790761" y="1457438"/>
                    <a:pt x="1121979" y="1119869"/>
                  </a:cubicBezTo>
                  <a:cubicBezTo>
                    <a:pt x="1453196" y="782304"/>
                    <a:pt x="1542377" y="332675"/>
                    <a:pt x="1321106" y="115557"/>
                  </a:cubicBezTo>
                  <a:cubicBezTo>
                    <a:pt x="1238119" y="34137"/>
                    <a:pt x="1123315" y="-2976"/>
                    <a:pt x="994706" y="186"/>
                  </a:cubicBezTo>
                  <a:close/>
                  <a:moveTo>
                    <a:pt x="845573" y="399938"/>
                  </a:moveTo>
                  <a:cubicBezTo>
                    <a:pt x="903704" y="398509"/>
                    <a:pt x="955560" y="415256"/>
                    <a:pt x="993087" y="452058"/>
                  </a:cubicBezTo>
                  <a:cubicBezTo>
                    <a:pt x="1093075" y="550192"/>
                    <a:pt x="1052837" y="753501"/>
                    <a:pt x="903137" y="906079"/>
                  </a:cubicBezTo>
                  <a:cubicBezTo>
                    <a:pt x="753437" y="1058653"/>
                    <a:pt x="551031" y="1102762"/>
                    <a:pt x="451002" y="1004627"/>
                  </a:cubicBezTo>
                  <a:cubicBezTo>
                    <a:pt x="350973" y="906492"/>
                    <a:pt x="391252" y="703305"/>
                    <a:pt x="540951" y="550731"/>
                  </a:cubicBezTo>
                  <a:cubicBezTo>
                    <a:pt x="634503" y="455369"/>
                    <a:pt x="748701" y="402318"/>
                    <a:pt x="845573" y="39993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98" name="Google Shape;398;p14"/>
            <p:cNvSpPr/>
            <p:nvPr/>
          </p:nvSpPr>
          <p:spPr>
            <a:xfrm>
              <a:off x="4986203" y="1827976"/>
              <a:ext cx="656440" cy="678044"/>
            </a:xfrm>
            <a:custGeom>
              <a:avLst/>
              <a:gdLst/>
              <a:ahLst/>
              <a:cxnLst/>
              <a:rect l="l" t="t" r="r" b="b"/>
              <a:pathLst>
                <a:path w="651553" h="656701" extrusionOk="0">
                  <a:moveTo>
                    <a:pt x="449336" y="84"/>
                  </a:moveTo>
                  <a:cubicBezTo>
                    <a:pt x="352424" y="2464"/>
                    <a:pt x="238267" y="55390"/>
                    <a:pt x="144714" y="150751"/>
                  </a:cubicBezTo>
                  <a:cubicBezTo>
                    <a:pt x="91400" y="205065"/>
                    <a:pt x="52336" y="265827"/>
                    <a:pt x="28169" y="325958"/>
                  </a:cubicBezTo>
                  <a:cubicBezTo>
                    <a:pt x="-15551" y="434735"/>
                    <a:pt x="-9641" y="541574"/>
                    <a:pt x="54765" y="604773"/>
                  </a:cubicBezTo>
                  <a:cubicBezTo>
                    <a:pt x="106662" y="655723"/>
                    <a:pt x="186289" y="667907"/>
                    <a:pt x="271704" y="646898"/>
                  </a:cubicBezTo>
                  <a:cubicBezTo>
                    <a:pt x="289759" y="567587"/>
                    <a:pt x="336150" y="482770"/>
                    <a:pt x="407964" y="409576"/>
                  </a:cubicBezTo>
                  <a:cubicBezTo>
                    <a:pt x="479899" y="336249"/>
                    <a:pt x="564019" y="288383"/>
                    <a:pt x="643120" y="268904"/>
                  </a:cubicBezTo>
                  <a:cubicBezTo>
                    <a:pt x="654819" y="217493"/>
                    <a:pt x="654495" y="168539"/>
                    <a:pt x="641217" y="126463"/>
                  </a:cubicBezTo>
                  <a:cubicBezTo>
                    <a:pt x="632311" y="98134"/>
                    <a:pt x="617900" y="72748"/>
                    <a:pt x="596930" y="52204"/>
                  </a:cubicBezTo>
                  <a:cubicBezTo>
                    <a:pt x="559445" y="15402"/>
                    <a:pt x="507467" y="-1345"/>
                    <a:pt x="449336" y="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399" name="Google Shape;399;p14"/>
          <p:cNvSpPr>
            <a:spLocks noGrp="1"/>
          </p:cNvSpPr>
          <p:nvPr>
            <p:ph type="pic" idx="3"/>
          </p:nvPr>
        </p:nvSpPr>
        <p:spPr>
          <a:xfrm>
            <a:off x="6809375" y="320850"/>
            <a:ext cx="4984500" cy="6216300"/>
          </a:xfrm>
          <a:prstGeom prst="rect">
            <a:avLst/>
          </a:prstGeom>
          <a:noFill/>
          <a:ln w="28575" cap="flat" cmpd="sng">
            <a:solidFill>
              <a:schemeClr val="accent1"/>
            </a:solidFill>
            <a:prstDash val="solid"/>
            <a:round/>
            <a:headEnd type="none" w="sm" len="sm"/>
            <a:tailEnd type="none" w="sm" len="sm"/>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MAIN_POINT">
    <p:spTree>
      <p:nvGrpSpPr>
        <p:cNvPr id="1" name="Shape 400"/>
        <p:cNvGrpSpPr/>
        <p:nvPr/>
      </p:nvGrpSpPr>
      <p:grpSpPr>
        <a:xfrm>
          <a:off x="0" y="0"/>
          <a:ext cx="0" cy="0"/>
          <a:chOff x="0" y="0"/>
          <a:chExt cx="0" cy="0"/>
        </a:xfrm>
      </p:grpSpPr>
      <p:sp>
        <p:nvSpPr>
          <p:cNvPr id="401" name="Google Shape;401;p15"/>
          <p:cNvSpPr txBox="1">
            <a:spLocks noGrp="1"/>
          </p:cNvSpPr>
          <p:nvPr>
            <p:ph type="title"/>
          </p:nvPr>
        </p:nvSpPr>
        <p:spPr>
          <a:xfrm>
            <a:off x="683250" y="2674975"/>
            <a:ext cx="10825500" cy="2885100"/>
          </a:xfrm>
          <a:prstGeom prst="rect">
            <a:avLst/>
          </a:prstGeom>
        </p:spPr>
        <p:txBody>
          <a:bodyPr spcFirstLastPara="1" wrap="square" lIns="121900" tIns="121900" rIns="121900" bIns="121900" anchor="ctr" anchorCtr="0">
            <a:normAutofit/>
          </a:bodyPr>
          <a:lstStyle>
            <a:lvl1pPr lvl="0">
              <a:spcBef>
                <a:spcPts val="0"/>
              </a:spcBef>
              <a:spcAft>
                <a:spcPts val="0"/>
              </a:spcAft>
              <a:buSzPts val="6400"/>
              <a:buNone/>
              <a:defRPr sz="48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402" name="Google Shape;402;p1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03" name="Google Shape;403;p15"/>
          <p:cNvSpPr txBox="1">
            <a:spLocks noGrp="1"/>
          </p:cNvSpPr>
          <p:nvPr>
            <p:ph type="subTitle" idx="1"/>
          </p:nvPr>
        </p:nvSpPr>
        <p:spPr>
          <a:xfrm>
            <a:off x="683250" y="5560063"/>
            <a:ext cx="10825500" cy="731700"/>
          </a:xfrm>
          <a:prstGeom prst="rect">
            <a:avLst/>
          </a:prstGeom>
        </p:spPr>
        <p:txBody>
          <a:bodyPr spcFirstLastPara="1" wrap="square" lIns="121900" tIns="121900" rIns="121900" bIns="121900" anchor="t" anchorCtr="0">
            <a:normAutofit/>
          </a:bodyPr>
          <a:lstStyle>
            <a:lvl1pPr lvl="0" algn="r" rtl="0">
              <a:lnSpc>
                <a:spcPct val="100000"/>
              </a:lnSpc>
              <a:spcBef>
                <a:spcPts val="0"/>
              </a:spcBef>
              <a:spcAft>
                <a:spcPts val="0"/>
              </a:spcAft>
              <a:buSzPts val="2200"/>
              <a:buNone/>
              <a:defRPr sz="2200"/>
            </a:lvl1pPr>
            <a:lvl2pPr lvl="1" algn="r" rtl="0">
              <a:lnSpc>
                <a:spcPct val="100000"/>
              </a:lnSpc>
              <a:spcBef>
                <a:spcPts val="0"/>
              </a:spcBef>
              <a:spcAft>
                <a:spcPts val="0"/>
              </a:spcAft>
              <a:buSzPts val="2200"/>
              <a:buNone/>
              <a:defRPr sz="2200"/>
            </a:lvl2pPr>
            <a:lvl3pPr lvl="2" algn="r" rtl="0">
              <a:lnSpc>
                <a:spcPct val="100000"/>
              </a:lnSpc>
              <a:spcBef>
                <a:spcPts val="0"/>
              </a:spcBef>
              <a:spcAft>
                <a:spcPts val="0"/>
              </a:spcAft>
              <a:buSzPts val="2200"/>
              <a:buNone/>
              <a:defRPr sz="2200"/>
            </a:lvl3pPr>
            <a:lvl4pPr lvl="3" algn="r" rtl="0">
              <a:lnSpc>
                <a:spcPct val="100000"/>
              </a:lnSpc>
              <a:spcBef>
                <a:spcPts val="0"/>
              </a:spcBef>
              <a:spcAft>
                <a:spcPts val="0"/>
              </a:spcAft>
              <a:buSzPts val="2200"/>
              <a:buNone/>
              <a:defRPr sz="2200"/>
            </a:lvl4pPr>
            <a:lvl5pPr lvl="4" algn="r" rtl="0">
              <a:lnSpc>
                <a:spcPct val="100000"/>
              </a:lnSpc>
              <a:spcBef>
                <a:spcPts val="0"/>
              </a:spcBef>
              <a:spcAft>
                <a:spcPts val="0"/>
              </a:spcAft>
              <a:buSzPts val="2200"/>
              <a:buNone/>
              <a:defRPr sz="2200"/>
            </a:lvl5pPr>
            <a:lvl6pPr lvl="5" algn="r" rtl="0">
              <a:lnSpc>
                <a:spcPct val="100000"/>
              </a:lnSpc>
              <a:spcBef>
                <a:spcPts val="0"/>
              </a:spcBef>
              <a:spcAft>
                <a:spcPts val="0"/>
              </a:spcAft>
              <a:buSzPts val="2200"/>
              <a:buNone/>
              <a:defRPr sz="2200"/>
            </a:lvl6pPr>
            <a:lvl7pPr lvl="6" algn="r" rtl="0">
              <a:lnSpc>
                <a:spcPct val="100000"/>
              </a:lnSpc>
              <a:spcBef>
                <a:spcPts val="0"/>
              </a:spcBef>
              <a:spcAft>
                <a:spcPts val="0"/>
              </a:spcAft>
              <a:buSzPts val="2200"/>
              <a:buNone/>
              <a:defRPr sz="2200"/>
            </a:lvl7pPr>
            <a:lvl8pPr lvl="7" algn="r" rtl="0">
              <a:lnSpc>
                <a:spcPct val="100000"/>
              </a:lnSpc>
              <a:spcBef>
                <a:spcPts val="0"/>
              </a:spcBef>
              <a:spcAft>
                <a:spcPts val="0"/>
              </a:spcAft>
              <a:buSzPts val="2200"/>
              <a:buNone/>
              <a:defRPr sz="2200"/>
            </a:lvl8pPr>
            <a:lvl9pPr lvl="8" algn="r" rtl="0">
              <a:lnSpc>
                <a:spcPct val="100000"/>
              </a:lnSpc>
              <a:spcBef>
                <a:spcPts val="0"/>
              </a:spcBef>
              <a:spcAft>
                <a:spcPts val="0"/>
              </a:spcAft>
              <a:buSzPts val="2200"/>
              <a:buNone/>
              <a:defRPr sz="2200"/>
            </a:lvl9pPr>
          </a:lstStyle>
          <a:p>
            <a:endParaRPr/>
          </a:p>
        </p:txBody>
      </p:sp>
      <p:grpSp>
        <p:nvGrpSpPr>
          <p:cNvPr id="404" name="Google Shape;404;p15"/>
          <p:cNvGrpSpPr/>
          <p:nvPr/>
        </p:nvGrpSpPr>
        <p:grpSpPr>
          <a:xfrm flipH="1">
            <a:off x="9698297" y="237744"/>
            <a:ext cx="2245810" cy="2245752"/>
            <a:chOff x="4616075" y="1332525"/>
            <a:chExt cx="1915566" cy="1881022"/>
          </a:xfrm>
        </p:grpSpPr>
        <p:sp>
          <p:nvSpPr>
            <p:cNvPr id="405" name="Google Shape;405;p15"/>
            <p:cNvSpPr/>
            <p:nvPr/>
          </p:nvSpPr>
          <p:spPr>
            <a:xfrm>
              <a:off x="4616077" y="1332525"/>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6" name="Google Shape;406;p15"/>
            <p:cNvSpPr/>
            <p:nvPr/>
          </p:nvSpPr>
          <p:spPr>
            <a:xfrm>
              <a:off x="4616077" y="1645356"/>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7" name="Google Shape;407;p15"/>
            <p:cNvSpPr/>
            <p:nvPr/>
          </p:nvSpPr>
          <p:spPr>
            <a:xfrm>
              <a:off x="4616077" y="1958183"/>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8" name="Google Shape;408;p15"/>
            <p:cNvSpPr/>
            <p:nvPr/>
          </p:nvSpPr>
          <p:spPr>
            <a:xfrm>
              <a:off x="4616077" y="2271014"/>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9" name="Google Shape;409;p15"/>
            <p:cNvSpPr/>
            <p:nvPr/>
          </p:nvSpPr>
          <p:spPr>
            <a:xfrm>
              <a:off x="4616077" y="2583841"/>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0" name="Google Shape;410;p15"/>
            <p:cNvSpPr/>
            <p:nvPr/>
          </p:nvSpPr>
          <p:spPr>
            <a:xfrm>
              <a:off x="4616077" y="2896672"/>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1" name="Google Shape;411;p15"/>
            <p:cNvSpPr/>
            <p:nvPr/>
          </p:nvSpPr>
          <p:spPr>
            <a:xfrm>
              <a:off x="4616077" y="3209499"/>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2" name="Google Shape;412;p15"/>
            <p:cNvSpPr/>
            <p:nvPr/>
          </p:nvSpPr>
          <p:spPr>
            <a:xfrm>
              <a:off x="4616075"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3" name="Google Shape;413;p15"/>
            <p:cNvSpPr/>
            <p:nvPr/>
          </p:nvSpPr>
          <p:spPr>
            <a:xfrm>
              <a:off x="4941627"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4" name="Google Shape;414;p15"/>
            <p:cNvSpPr/>
            <p:nvPr/>
          </p:nvSpPr>
          <p:spPr>
            <a:xfrm>
              <a:off x="5256733"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5" name="Google Shape;415;p15"/>
            <p:cNvSpPr/>
            <p:nvPr/>
          </p:nvSpPr>
          <p:spPr>
            <a:xfrm>
              <a:off x="5571839"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6" name="Google Shape;416;p15"/>
            <p:cNvSpPr/>
            <p:nvPr/>
          </p:nvSpPr>
          <p:spPr>
            <a:xfrm>
              <a:off x="5886945"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7" name="Google Shape;417;p15"/>
            <p:cNvSpPr/>
            <p:nvPr/>
          </p:nvSpPr>
          <p:spPr>
            <a:xfrm>
              <a:off x="6202051"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8" name="Google Shape;418;p15"/>
            <p:cNvSpPr/>
            <p:nvPr/>
          </p:nvSpPr>
          <p:spPr>
            <a:xfrm>
              <a:off x="6527594"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419" name="Google Shape;419;p15"/>
          <p:cNvSpPr/>
          <p:nvPr/>
        </p:nvSpPr>
        <p:spPr>
          <a:xfrm flipH="1">
            <a:off x="10430470" y="-361799"/>
            <a:ext cx="1019976" cy="1019979"/>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nvGrpSpPr>
          <p:cNvPr id="420" name="Google Shape;420;p15"/>
          <p:cNvGrpSpPr/>
          <p:nvPr/>
        </p:nvGrpSpPr>
        <p:grpSpPr>
          <a:xfrm flipH="1">
            <a:off x="11173259" y="950815"/>
            <a:ext cx="770785" cy="561999"/>
            <a:chOff x="4468725" y="937901"/>
            <a:chExt cx="656322" cy="478541"/>
          </a:xfrm>
        </p:grpSpPr>
        <p:sp>
          <p:nvSpPr>
            <p:cNvPr id="421" name="Google Shape;421;p15"/>
            <p:cNvSpPr/>
            <p:nvPr/>
          </p:nvSpPr>
          <p:spPr>
            <a:xfrm>
              <a:off x="4469534" y="937901"/>
              <a:ext cx="655513" cy="397461"/>
            </a:xfrm>
            <a:custGeom>
              <a:avLst/>
              <a:gdLst/>
              <a:ahLst/>
              <a:cxnLst/>
              <a:rect l="l" t="t" r="r" b="b"/>
              <a:pathLst>
                <a:path w="655513" h="397461" extrusionOk="0">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2" name="Google Shape;422;p15"/>
            <p:cNvSpPr/>
            <p:nvPr/>
          </p:nvSpPr>
          <p:spPr>
            <a:xfrm>
              <a:off x="4468725" y="1087913"/>
              <a:ext cx="468570" cy="328529"/>
            </a:xfrm>
            <a:custGeom>
              <a:avLst/>
              <a:gdLst/>
              <a:ahLst/>
              <a:cxnLst/>
              <a:rect l="l" t="t" r="r" b="b"/>
              <a:pathLst>
                <a:path w="468570" h="328529" extrusionOk="0">
                  <a:moveTo>
                    <a:pt x="69587" y="164066"/>
                  </a:moveTo>
                  <a:lnTo>
                    <a:pt x="0" y="0"/>
                  </a:lnTo>
                  <a:lnTo>
                    <a:pt x="468570" y="201929"/>
                  </a:lnTo>
                  <a:lnTo>
                    <a:pt x="427927" y="328530"/>
                  </a:lnTo>
                  <a:lnTo>
                    <a:pt x="69587" y="16406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3" name="Google Shape;423;p15"/>
            <p:cNvSpPr/>
            <p:nvPr/>
          </p:nvSpPr>
          <p:spPr>
            <a:xfrm>
              <a:off x="4859530" y="1097086"/>
              <a:ext cx="265516" cy="319356"/>
            </a:xfrm>
            <a:custGeom>
              <a:avLst/>
              <a:gdLst/>
              <a:ahLst/>
              <a:cxnLst/>
              <a:rect l="l" t="t" r="r" b="b"/>
              <a:pathLst>
                <a:path w="265516" h="319356" extrusionOk="0">
                  <a:moveTo>
                    <a:pt x="0" y="158537"/>
                  </a:moveTo>
                  <a:lnTo>
                    <a:pt x="265517" y="0"/>
                  </a:lnTo>
                  <a:lnTo>
                    <a:pt x="253777" y="267958"/>
                  </a:lnTo>
                  <a:lnTo>
                    <a:pt x="37121" y="319357"/>
                  </a:lnTo>
                  <a:lnTo>
                    <a:pt x="0" y="15853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424" name="Google Shape;424;p15"/>
          <p:cNvGrpSpPr/>
          <p:nvPr/>
        </p:nvGrpSpPr>
        <p:grpSpPr>
          <a:xfrm flipH="1">
            <a:off x="8759551" y="242069"/>
            <a:ext cx="1976801" cy="1979513"/>
            <a:chOff x="4593392" y="1441589"/>
            <a:chExt cx="1683243" cy="1685552"/>
          </a:xfrm>
        </p:grpSpPr>
        <p:sp>
          <p:nvSpPr>
            <p:cNvPr id="425" name="Google Shape;425;p15"/>
            <p:cNvSpPr/>
            <p:nvPr/>
          </p:nvSpPr>
          <p:spPr>
            <a:xfrm>
              <a:off x="4643547" y="1545109"/>
              <a:ext cx="1633088" cy="1582032"/>
            </a:xfrm>
            <a:custGeom>
              <a:avLst/>
              <a:gdLst/>
              <a:ahLst/>
              <a:cxnLst/>
              <a:rect l="l" t="t" r="r" b="b"/>
              <a:pathLst>
                <a:path w="1653760" h="1582032" extrusionOk="0">
                  <a:moveTo>
                    <a:pt x="1278115" y="0"/>
                  </a:moveTo>
                  <a:cubicBezTo>
                    <a:pt x="1278115" y="0"/>
                    <a:pt x="1326166" y="722772"/>
                    <a:pt x="1062795" y="991155"/>
                  </a:cubicBezTo>
                  <a:cubicBezTo>
                    <a:pt x="803634" y="1255283"/>
                    <a:pt x="237544" y="1176365"/>
                    <a:pt x="0" y="1110874"/>
                  </a:cubicBezTo>
                  <a:cubicBezTo>
                    <a:pt x="19836" y="1171940"/>
                    <a:pt x="287417" y="1421932"/>
                    <a:pt x="332756" y="1466433"/>
                  </a:cubicBezTo>
                  <a:cubicBezTo>
                    <a:pt x="554027" y="1683550"/>
                    <a:pt x="1001911" y="1585906"/>
                    <a:pt x="1333169" y="1248341"/>
                  </a:cubicBezTo>
                  <a:cubicBezTo>
                    <a:pt x="1664387" y="910771"/>
                    <a:pt x="1753405" y="461017"/>
                    <a:pt x="1532135" y="243900"/>
                  </a:cubicBezTo>
                  <a:cubicBezTo>
                    <a:pt x="1522176" y="234103"/>
                    <a:pt x="1278115" y="0"/>
                    <a:pt x="1278115"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6" name="Google Shape;426;p15"/>
            <p:cNvSpPr/>
            <p:nvPr/>
          </p:nvSpPr>
          <p:spPr>
            <a:xfrm>
              <a:off x="4593392" y="1441589"/>
              <a:ext cx="1442681" cy="1453563"/>
            </a:xfrm>
            <a:custGeom>
              <a:avLst/>
              <a:gdLst/>
              <a:ahLst/>
              <a:cxnLst/>
              <a:rect l="l" t="t" r="r" b="b"/>
              <a:pathLst>
                <a:path w="1442681" h="1453563" extrusionOk="0">
                  <a:moveTo>
                    <a:pt x="994706" y="186"/>
                  </a:moveTo>
                  <a:cubicBezTo>
                    <a:pt x="780358" y="5452"/>
                    <a:pt x="527714" y="122670"/>
                    <a:pt x="320693" y="333650"/>
                  </a:cubicBezTo>
                  <a:cubicBezTo>
                    <a:pt x="-10525" y="671215"/>
                    <a:pt x="-99705" y="1120845"/>
                    <a:pt x="121606" y="1337962"/>
                  </a:cubicBezTo>
                  <a:cubicBezTo>
                    <a:pt x="342877" y="1555083"/>
                    <a:pt x="790761" y="1457438"/>
                    <a:pt x="1121979" y="1119869"/>
                  </a:cubicBezTo>
                  <a:cubicBezTo>
                    <a:pt x="1453196" y="782304"/>
                    <a:pt x="1542377" y="332675"/>
                    <a:pt x="1321106" y="115557"/>
                  </a:cubicBezTo>
                  <a:cubicBezTo>
                    <a:pt x="1238119" y="34137"/>
                    <a:pt x="1123315" y="-2976"/>
                    <a:pt x="994706" y="186"/>
                  </a:cubicBezTo>
                  <a:close/>
                  <a:moveTo>
                    <a:pt x="845573" y="399938"/>
                  </a:moveTo>
                  <a:cubicBezTo>
                    <a:pt x="903704" y="398509"/>
                    <a:pt x="955560" y="415256"/>
                    <a:pt x="993087" y="452058"/>
                  </a:cubicBezTo>
                  <a:cubicBezTo>
                    <a:pt x="1093075" y="550192"/>
                    <a:pt x="1052837" y="753501"/>
                    <a:pt x="903137" y="906079"/>
                  </a:cubicBezTo>
                  <a:cubicBezTo>
                    <a:pt x="753437" y="1058653"/>
                    <a:pt x="551031" y="1102762"/>
                    <a:pt x="451002" y="1004627"/>
                  </a:cubicBezTo>
                  <a:cubicBezTo>
                    <a:pt x="350973" y="906492"/>
                    <a:pt x="391252" y="703305"/>
                    <a:pt x="540951" y="550731"/>
                  </a:cubicBezTo>
                  <a:cubicBezTo>
                    <a:pt x="634503" y="455369"/>
                    <a:pt x="748701" y="402318"/>
                    <a:pt x="845573" y="39993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7" name="Google Shape;427;p15"/>
            <p:cNvSpPr/>
            <p:nvPr/>
          </p:nvSpPr>
          <p:spPr>
            <a:xfrm>
              <a:off x="4986203" y="1827976"/>
              <a:ext cx="656440" cy="678044"/>
            </a:xfrm>
            <a:custGeom>
              <a:avLst/>
              <a:gdLst/>
              <a:ahLst/>
              <a:cxnLst/>
              <a:rect l="l" t="t" r="r" b="b"/>
              <a:pathLst>
                <a:path w="651553" h="656701" extrusionOk="0">
                  <a:moveTo>
                    <a:pt x="449336" y="84"/>
                  </a:moveTo>
                  <a:cubicBezTo>
                    <a:pt x="352424" y="2464"/>
                    <a:pt x="238267" y="55390"/>
                    <a:pt x="144714" y="150751"/>
                  </a:cubicBezTo>
                  <a:cubicBezTo>
                    <a:pt x="91400" y="205065"/>
                    <a:pt x="52336" y="265827"/>
                    <a:pt x="28169" y="325958"/>
                  </a:cubicBezTo>
                  <a:cubicBezTo>
                    <a:pt x="-15551" y="434735"/>
                    <a:pt x="-9641" y="541574"/>
                    <a:pt x="54765" y="604773"/>
                  </a:cubicBezTo>
                  <a:cubicBezTo>
                    <a:pt x="106662" y="655723"/>
                    <a:pt x="186289" y="667907"/>
                    <a:pt x="271704" y="646898"/>
                  </a:cubicBezTo>
                  <a:cubicBezTo>
                    <a:pt x="289759" y="567587"/>
                    <a:pt x="336150" y="482770"/>
                    <a:pt x="407964" y="409576"/>
                  </a:cubicBezTo>
                  <a:cubicBezTo>
                    <a:pt x="479899" y="336249"/>
                    <a:pt x="564019" y="288383"/>
                    <a:pt x="643120" y="268904"/>
                  </a:cubicBezTo>
                  <a:cubicBezTo>
                    <a:pt x="654819" y="217493"/>
                    <a:pt x="654495" y="168539"/>
                    <a:pt x="641217" y="126463"/>
                  </a:cubicBezTo>
                  <a:cubicBezTo>
                    <a:pt x="632311" y="98134"/>
                    <a:pt x="617900" y="72748"/>
                    <a:pt x="596930" y="52204"/>
                  </a:cubicBezTo>
                  <a:cubicBezTo>
                    <a:pt x="559445" y="15402"/>
                    <a:pt x="507467" y="-1345"/>
                    <a:pt x="449336" y="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p:cSld name="MAIN_POINT_1">
    <p:bg>
      <p:bgPr>
        <a:solidFill>
          <a:schemeClr val="dk1"/>
        </a:solidFill>
        <a:effectLst/>
      </p:bgPr>
    </p:bg>
    <p:spTree>
      <p:nvGrpSpPr>
        <p:cNvPr id="1" name="Shape 428"/>
        <p:cNvGrpSpPr/>
        <p:nvPr/>
      </p:nvGrpSpPr>
      <p:grpSpPr>
        <a:xfrm>
          <a:off x="0" y="0"/>
          <a:ext cx="0" cy="0"/>
          <a:chOff x="0" y="0"/>
          <a:chExt cx="0" cy="0"/>
        </a:xfrm>
      </p:grpSpPr>
      <p:grpSp>
        <p:nvGrpSpPr>
          <p:cNvPr id="429" name="Google Shape;429;p16"/>
          <p:cNvGrpSpPr/>
          <p:nvPr/>
        </p:nvGrpSpPr>
        <p:grpSpPr>
          <a:xfrm flipH="1">
            <a:off x="9469697" y="466344"/>
            <a:ext cx="2245810" cy="2245752"/>
            <a:chOff x="4616075" y="1332525"/>
            <a:chExt cx="1915566" cy="1881022"/>
          </a:xfrm>
        </p:grpSpPr>
        <p:sp>
          <p:nvSpPr>
            <p:cNvPr id="430" name="Google Shape;430;p16"/>
            <p:cNvSpPr/>
            <p:nvPr/>
          </p:nvSpPr>
          <p:spPr>
            <a:xfrm>
              <a:off x="4616077" y="1332525"/>
              <a:ext cx="1912253" cy="4048"/>
            </a:xfrm>
            <a:custGeom>
              <a:avLst/>
              <a:gdLst/>
              <a:ahLst/>
              <a:cxnLst/>
              <a:rect l="l" t="t" r="r" b="b"/>
              <a:pathLst>
                <a:path w="1912253" h="4048" extrusionOk="0">
                  <a:moveTo>
                    <a:pt x="0" y="0"/>
                  </a:moveTo>
                  <a:lnTo>
                    <a:pt x="1912253"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31" name="Google Shape;431;p16"/>
            <p:cNvSpPr/>
            <p:nvPr/>
          </p:nvSpPr>
          <p:spPr>
            <a:xfrm>
              <a:off x="4616077" y="1645356"/>
              <a:ext cx="1912253" cy="4048"/>
            </a:xfrm>
            <a:custGeom>
              <a:avLst/>
              <a:gdLst/>
              <a:ahLst/>
              <a:cxnLst/>
              <a:rect l="l" t="t" r="r" b="b"/>
              <a:pathLst>
                <a:path w="1912253" h="4048" extrusionOk="0">
                  <a:moveTo>
                    <a:pt x="0" y="0"/>
                  </a:moveTo>
                  <a:lnTo>
                    <a:pt x="1912253"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32" name="Google Shape;432;p16"/>
            <p:cNvSpPr/>
            <p:nvPr/>
          </p:nvSpPr>
          <p:spPr>
            <a:xfrm>
              <a:off x="4616077" y="1958183"/>
              <a:ext cx="1912253" cy="4048"/>
            </a:xfrm>
            <a:custGeom>
              <a:avLst/>
              <a:gdLst/>
              <a:ahLst/>
              <a:cxnLst/>
              <a:rect l="l" t="t" r="r" b="b"/>
              <a:pathLst>
                <a:path w="1912253" h="4048" extrusionOk="0">
                  <a:moveTo>
                    <a:pt x="0" y="0"/>
                  </a:moveTo>
                  <a:lnTo>
                    <a:pt x="1912253"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33" name="Google Shape;433;p16"/>
            <p:cNvSpPr/>
            <p:nvPr/>
          </p:nvSpPr>
          <p:spPr>
            <a:xfrm>
              <a:off x="4616077" y="2271014"/>
              <a:ext cx="1912253" cy="4048"/>
            </a:xfrm>
            <a:custGeom>
              <a:avLst/>
              <a:gdLst/>
              <a:ahLst/>
              <a:cxnLst/>
              <a:rect l="l" t="t" r="r" b="b"/>
              <a:pathLst>
                <a:path w="1912253" h="4048" extrusionOk="0">
                  <a:moveTo>
                    <a:pt x="0" y="0"/>
                  </a:moveTo>
                  <a:lnTo>
                    <a:pt x="1912253"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34" name="Google Shape;434;p16"/>
            <p:cNvSpPr/>
            <p:nvPr/>
          </p:nvSpPr>
          <p:spPr>
            <a:xfrm>
              <a:off x="4616077" y="2583841"/>
              <a:ext cx="1912253" cy="4048"/>
            </a:xfrm>
            <a:custGeom>
              <a:avLst/>
              <a:gdLst/>
              <a:ahLst/>
              <a:cxnLst/>
              <a:rect l="l" t="t" r="r" b="b"/>
              <a:pathLst>
                <a:path w="1912253" h="4048" extrusionOk="0">
                  <a:moveTo>
                    <a:pt x="0" y="0"/>
                  </a:moveTo>
                  <a:lnTo>
                    <a:pt x="1912253"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35" name="Google Shape;435;p16"/>
            <p:cNvSpPr/>
            <p:nvPr/>
          </p:nvSpPr>
          <p:spPr>
            <a:xfrm>
              <a:off x="4616077" y="2896672"/>
              <a:ext cx="1912253" cy="4048"/>
            </a:xfrm>
            <a:custGeom>
              <a:avLst/>
              <a:gdLst/>
              <a:ahLst/>
              <a:cxnLst/>
              <a:rect l="l" t="t" r="r" b="b"/>
              <a:pathLst>
                <a:path w="1912253" h="4048" extrusionOk="0">
                  <a:moveTo>
                    <a:pt x="0" y="0"/>
                  </a:moveTo>
                  <a:lnTo>
                    <a:pt x="1912253"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36" name="Google Shape;436;p16"/>
            <p:cNvSpPr/>
            <p:nvPr/>
          </p:nvSpPr>
          <p:spPr>
            <a:xfrm>
              <a:off x="4616077" y="3209499"/>
              <a:ext cx="1912253" cy="4048"/>
            </a:xfrm>
            <a:custGeom>
              <a:avLst/>
              <a:gdLst/>
              <a:ahLst/>
              <a:cxnLst/>
              <a:rect l="l" t="t" r="r" b="b"/>
              <a:pathLst>
                <a:path w="1912253" h="4048" extrusionOk="0">
                  <a:moveTo>
                    <a:pt x="0" y="0"/>
                  </a:moveTo>
                  <a:lnTo>
                    <a:pt x="1912253"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37" name="Google Shape;437;p16"/>
            <p:cNvSpPr/>
            <p:nvPr/>
          </p:nvSpPr>
          <p:spPr>
            <a:xfrm>
              <a:off x="4616075" y="1332525"/>
              <a:ext cx="4048" cy="1876973"/>
            </a:xfrm>
            <a:custGeom>
              <a:avLst/>
              <a:gdLst/>
              <a:ahLst/>
              <a:cxnLst/>
              <a:rect l="l" t="t" r="r" b="b"/>
              <a:pathLst>
                <a:path w="4048" h="1876973" extrusionOk="0">
                  <a:moveTo>
                    <a:pt x="0" y="1876974"/>
                  </a:moveTo>
                  <a:lnTo>
                    <a:pt x="0"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38" name="Google Shape;438;p16"/>
            <p:cNvSpPr/>
            <p:nvPr/>
          </p:nvSpPr>
          <p:spPr>
            <a:xfrm>
              <a:off x="4941627" y="1332525"/>
              <a:ext cx="4048" cy="1876973"/>
            </a:xfrm>
            <a:custGeom>
              <a:avLst/>
              <a:gdLst/>
              <a:ahLst/>
              <a:cxnLst/>
              <a:rect l="l" t="t" r="r" b="b"/>
              <a:pathLst>
                <a:path w="4048" h="1876973" extrusionOk="0">
                  <a:moveTo>
                    <a:pt x="0" y="1876974"/>
                  </a:moveTo>
                  <a:lnTo>
                    <a:pt x="0"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39" name="Google Shape;439;p16"/>
            <p:cNvSpPr/>
            <p:nvPr/>
          </p:nvSpPr>
          <p:spPr>
            <a:xfrm>
              <a:off x="5256733" y="1332525"/>
              <a:ext cx="4048" cy="1876973"/>
            </a:xfrm>
            <a:custGeom>
              <a:avLst/>
              <a:gdLst/>
              <a:ahLst/>
              <a:cxnLst/>
              <a:rect l="l" t="t" r="r" b="b"/>
              <a:pathLst>
                <a:path w="4048" h="1876973" extrusionOk="0">
                  <a:moveTo>
                    <a:pt x="0" y="1876974"/>
                  </a:moveTo>
                  <a:lnTo>
                    <a:pt x="0"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0" name="Google Shape;440;p16"/>
            <p:cNvSpPr/>
            <p:nvPr/>
          </p:nvSpPr>
          <p:spPr>
            <a:xfrm>
              <a:off x="5571839" y="1332525"/>
              <a:ext cx="4048" cy="1876973"/>
            </a:xfrm>
            <a:custGeom>
              <a:avLst/>
              <a:gdLst/>
              <a:ahLst/>
              <a:cxnLst/>
              <a:rect l="l" t="t" r="r" b="b"/>
              <a:pathLst>
                <a:path w="4048" h="1876973" extrusionOk="0">
                  <a:moveTo>
                    <a:pt x="0" y="1876974"/>
                  </a:moveTo>
                  <a:lnTo>
                    <a:pt x="0"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1" name="Google Shape;441;p16"/>
            <p:cNvSpPr/>
            <p:nvPr/>
          </p:nvSpPr>
          <p:spPr>
            <a:xfrm>
              <a:off x="5886945" y="1332525"/>
              <a:ext cx="4048" cy="1876973"/>
            </a:xfrm>
            <a:custGeom>
              <a:avLst/>
              <a:gdLst/>
              <a:ahLst/>
              <a:cxnLst/>
              <a:rect l="l" t="t" r="r" b="b"/>
              <a:pathLst>
                <a:path w="4048" h="1876973" extrusionOk="0">
                  <a:moveTo>
                    <a:pt x="0" y="1876974"/>
                  </a:moveTo>
                  <a:lnTo>
                    <a:pt x="0"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2" name="Google Shape;442;p16"/>
            <p:cNvSpPr/>
            <p:nvPr/>
          </p:nvSpPr>
          <p:spPr>
            <a:xfrm>
              <a:off x="6202051" y="1332525"/>
              <a:ext cx="4048" cy="1876973"/>
            </a:xfrm>
            <a:custGeom>
              <a:avLst/>
              <a:gdLst/>
              <a:ahLst/>
              <a:cxnLst/>
              <a:rect l="l" t="t" r="r" b="b"/>
              <a:pathLst>
                <a:path w="4048" h="1876973" extrusionOk="0">
                  <a:moveTo>
                    <a:pt x="0" y="1876974"/>
                  </a:moveTo>
                  <a:lnTo>
                    <a:pt x="0"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3" name="Google Shape;443;p16"/>
            <p:cNvSpPr/>
            <p:nvPr/>
          </p:nvSpPr>
          <p:spPr>
            <a:xfrm>
              <a:off x="6527594" y="1332525"/>
              <a:ext cx="4048" cy="1876973"/>
            </a:xfrm>
            <a:custGeom>
              <a:avLst/>
              <a:gdLst/>
              <a:ahLst/>
              <a:cxnLst/>
              <a:rect l="l" t="t" r="r" b="b"/>
              <a:pathLst>
                <a:path w="4048" h="1876973" extrusionOk="0">
                  <a:moveTo>
                    <a:pt x="0" y="1876974"/>
                  </a:moveTo>
                  <a:lnTo>
                    <a:pt x="0"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444" name="Google Shape;444;p16"/>
          <p:cNvSpPr/>
          <p:nvPr/>
        </p:nvSpPr>
        <p:spPr>
          <a:xfrm flipH="1">
            <a:off x="10201870" y="-133199"/>
            <a:ext cx="1019976" cy="1019979"/>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nvGrpSpPr>
          <p:cNvPr id="445" name="Google Shape;445;p16"/>
          <p:cNvGrpSpPr/>
          <p:nvPr/>
        </p:nvGrpSpPr>
        <p:grpSpPr>
          <a:xfrm flipH="1">
            <a:off x="10944659" y="1179415"/>
            <a:ext cx="770785" cy="561999"/>
            <a:chOff x="4468725" y="937901"/>
            <a:chExt cx="656322" cy="478541"/>
          </a:xfrm>
        </p:grpSpPr>
        <p:sp>
          <p:nvSpPr>
            <p:cNvPr id="446" name="Google Shape;446;p16"/>
            <p:cNvSpPr/>
            <p:nvPr/>
          </p:nvSpPr>
          <p:spPr>
            <a:xfrm>
              <a:off x="4469534" y="937901"/>
              <a:ext cx="655513" cy="397461"/>
            </a:xfrm>
            <a:custGeom>
              <a:avLst/>
              <a:gdLst/>
              <a:ahLst/>
              <a:cxnLst/>
              <a:rect l="l" t="t" r="r" b="b"/>
              <a:pathLst>
                <a:path w="655513" h="397461" extrusionOk="0">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7" name="Google Shape;447;p16"/>
            <p:cNvSpPr/>
            <p:nvPr/>
          </p:nvSpPr>
          <p:spPr>
            <a:xfrm>
              <a:off x="4468725" y="1087913"/>
              <a:ext cx="468570" cy="328529"/>
            </a:xfrm>
            <a:custGeom>
              <a:avLst/>
              <a:gdLst/>
              <a:ahLst/>
              <a:cxnLst/>
              <a:rect l="l" t="t" r="r" b="b"/>
              <a:pathLst>
                <a:path w="468570" h="328529" extrusionOk="0">
                  <a:moveTo>
                    <a:pt x="69587" y="164066"/>
                  </a:moveTo>
                  <a:lnTo>
                    <a:pt x="0" y="0"/>
                  </a:lnTo>
                  <a:lnTo>
                    <a:pt x="468570" y="201929"/>
                  </a:lnTo>
                  <a:lnTo>
                    <a:pt x="427927" y="328530"/>
                  </a:lnTo>
                  <a:lnTo>
                    <a:pt x="69587" y="16406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8" name="Google Shape;448;p16"/>
            <p:cNvSpPr/>
            <p:nvPr/>
          </p:nvSpPr>
          <p:spPr>
            <a:xfrm>
              <a:off x="4859530" y="1097086"/>
              <a:ext cx="265516" cy="319356"/>
            </a:xfrm>
            <a:custGeom>
              <a:avLst/>
              <a:gdLst/>
              <a:ahLst/>
              <a:cxnLst/>
              <a:rect l="l" t="t" r="r" b="b"/>
              <a:pathLst>
                <a:path w="265516" h="319356" extrusionOk="0">
                  <a:moveTo>
                    <a:pt x="0" y="158537"/>
                  </a:moveTo>
                  <a:lnTo>
                    <a:pt x="265517" y="0"/>
                  </a:lnTo>
                  <a:lnTo>
                    <a:pt x="253777" y="267958"/>
                  </a:lnTo>
                  <a:lnTo>
                    <a:pt x="37121" y="319357"/>
                  </a:lnTo>
                  <a:lnTo>
                    <a:pt x="0" y="15853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449" name="Google Shape;449;p16"/>
          <p:cNvGrpSpPr/>
          <p:nvPr/>
        </p:nvGrpSpPr>
        <p:grpSpPr>
          <a:xfrm>
            <a:off x="8530951" y="470669"/>
            <a:ext cx="1976801" cy="1979513"/>
            <a:chOff x="8530951" y="470669"/>
            <a:chExt cx="1976801" cy="1979513"/>
          </a:xfrm>
        </p:grpSpPr>
        <p:sp>
          <p:nvSpPr>
            <p:cNvPr id="450" name="Google Shape;450;p16"/>
            <p:cNvSpPr/>
            <p:nvPr/>
          </p:nvSpPr>
          <p:spPr>
            <a:xfrm flipH="1">
              <a:off x="8530951" y="592244"/>
              <a:ext cx="1917899" cy="1857938"/>
            </a:xfrm>
            <a:custGeom>
              <a:avLst/>
              <a:gdLst/>
              <a:ahLst/>
              <a:cxnLst/>
              <a:rect l="l" t="t" r="r" b="b"/>
              <a:pathLst>
                <a:path w="1653760" h="1582032" extrusionOk="0">
                  <a:moveTo>
                    <a:pt x="1278115" y="0"/>
                  </a:moveTo>
                  <a:cubicBezTo>
                    <a:pt x="1278115" y="0"/>
                    <a:pt x="1326166" y="722772"/>
                    <a:pt x="1062795" y="991155"/>
                  </a:cubicBezTo>
                  <a:cubicBezTo>
                    <a:pt x="803634" y="1255283"/>
                    <a:pt x="237544" y="1176365"/>
                    <a:pt x="0" y="1110874"/>
                  </a:cubicBezTo>
                  <a:cubicBezTo>
                    <a:pt x="19836" y="1171940"/>
                    <a:pt x="287417" y="1421932"/>
                    <a:pt x="332756" y="1466433"/>
                  </a:cubicBezTo>
                  <a:cubicBezTo>
                    <a:pt x="554027" y="1683550"/>
                    <a:pt x="1001911" y="1585906"/>
                    <a:pt x="1333169" y="1248341"/>
                  </a:cubicBezTo>
                  <a:cubicBezTo>
                    <a:pt x="1664387" y="910771"/>
                    <a:pt x="1753405" y="461017"/>
                    <a:pt x="1532135" y="243900"/>
                  </a:cubicBezTo>
                  <a:cubicBezTo>
                    <a:pt x="1522176" y="234103"/>
                    <a:pt x="1278115" y="0"/>
                    <a:pt x="1278115"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1" name="Google Shape;451;p16"/>
            <p:cNvSpPr/>
            <p:nvPr/>
          </p:nvSpPr>
          <p:spPr>
            <a:xfrm flipH="1">
              <a:off x="9275512" y="924442"/>
              <a:ext cx="770923" cy="796295"/>
            </a:xfrm>
            <a:custGeom>
              <a:avLst/>
              <a:gdLst/>
              <a:ahLst/>
              <a:cxnLst/>
              <a:rect l="l" t="t" r="r" b="b"/>
              <a:pathLst>
                <a:path w="651553" h="656701" extrusionOk="0">
                  <a:moveTo>
                    <a:pt x="449336" y="84"/>
                  </a:moveTo>
                  <a:cubicBezTo>
                    <a:pt x="352424" y="2464"/>
                    <a:pt x="238267" y="55390"/>
                    <a:pt x="144714" y="150751"/>
                  </a:cubicBezTo>
                  <a:cubicBezTo>
                    <a:pt x="91400" y="205065"/>
                    <a:pt x="52336" y="265827"/>
                    <a:pt x="28169" y="325958"/>
                  </a:cubicBezTo>
                  <a:cubicBezTo>
                    <a:pt x="-15551" y="434735"/>
                    <a:pt x="-9641" y="541574"/>
                    <a:pt x="54765" y="604773"/>
                  </a:cubicBezTo>
                  <a:cubicBezTo>
                    <a:pt x="106662" y="655723"/>
                    <a:pt x="186289" y="667907"/>
                    <a:pt x="271704" y="646898"/>
                  </a:cubicBezTo>
                  <a:cubicBezTo>
                    <a:pt x="289759" y="567587"/>
                    <a:pt x="336150" y="482770"/>
                    <a:pt x="407964" y="409576"/>
                  </a:cubicBezTo>
                  <a:cubicBezTo>
                    <a:pt x="479899" y="336249"/>
                    <a:pt x="564019" y="288383"/>
                    <a:pt x="643120" y="268904"/>
                  </a:cubicBezTo>
                  <a:cubicBezTo>
                    <a:pt x="654819" y="217493"/>
                    <a:pt x="654495" y="168539"/>
                    <a:pt x="641217" y="126463"/>
                  </a:cubicBezTo>
                  <a:cubicBezTo>
                    <a:pt x="632311" y="98134"/>
                    <a:pt x="617900" y="72748"/>
                    <a:pt x="596930" y="52204"/>
                  </a:cubicBezTo>
                  <a:cubicBezTo>
                    <a:pt x="559445" y="15402"/>
                    <a:pt x="507467" y="-1345"/>
                    <a:pt x="449336" y="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2" name="Google Shape;452;p16"/>
            <p:cNvSpPr/>
            <p:nvPr/>
          </p:nvSpPr>
          <p:spPr>
            <a:xfrm flipH="1">
              <a:off x="8813467" y="470669"/>
              <a:ext cx="1694285" cy="1707064"/>
            </a:xfrm>
            <a:custGeom>
              <a:avLst/>
              <a:gdLst/>
              <a:ahLst/>
              <a:cxnLst/>
              <a:rect l="l" t="t" r="r" b="b"/>
              <a:pathLst>
                <a:path w="1442681" h="1453563" extrusionOk="0">
                  <a:moveTo>
                    <a:pt x="994706" y="186"/>
                  </a:moveTo>
                  <a:cubicBezTo>
                    <a:pt x="780358" y="5452"/>
                    <a:pt x="527714" y="122670"/>
                    <a:pt x="320693" y="333650"/>
                  </a:cubicBezTo>
                  <a:cubicBezTo>
                    <a:pt x="-10525" y="671215"/>
                    <a:pt x="-99705" y="1120845"/>
                    <a:pt x="121606" y="1337962"/>
                  </a:cubicBezTo>
                  <a:cubicBezTo>
                    <a:pt x="342877" y="1555083"/>
                    <a:pt x="790761" y="1457438"/>
                    <a:pt x="1121979" y="1119869"/>
                  </a:cubicBezTo>
                  <a:cubicBezTo>
                    <a:pt x="1453196" y="782304"/>
                    <a:pt x="1542377" y="332675"/>
                    <a:pt x="1321106" y="115557"/>
                  </a:cubicBezTo>
                  <a:cubicBezTo>
                    <a:pt x="1238119" y="34137"/>
                    <a:pt x="1123315" y="-2976"/>
                    <a:pt x="994706" y="186"/>
                  </a:cubicBezTo>
                  <a:close/>
                  <a:moveTo>
                    <a:pt x="845573" y="399938"/>
                  </a:moveTo>
                  <a:cubicBezTo>
                    <a:pt x="903704" y="398509"/>
                    <a:pt x="955560" y="415256"/>
                    <a:pt x="993087" y="452058"/>
                  </a:cubicBezTo>
                  <a:cubicBezTo>
                    <a:pt x="1093075" y="550192"/>
                    <a:pt x="1052837" y="753501"/>
                    <a:pt x="903137" y="906079"/>
                  </a:cubicBezTo>
                  <a:cubicBezTo>
                    <a:pt x="753437" y="1058653"/>
                    <a:pt x="551031" y="1102762"/>
                    <a:pt x="451002" y="1004627"/>
                  </a:cubicBezTo>
                  <a:cubicBezTo>
                    <a:pt x="350973" y="906492"/>
                    <a:pt x="391252" y="703305"/>
                    <a:pt x="540951" y="550731"/>
                  </a:cubicBezTo>
                  <a:cubicBezTo>
                    <a:pt x="634503" y="455369"/>
                    <a:pt x="748701" y="402318"/>
                    <a:pt x="845573" y="39993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453" name="Google Shape;453;p16"/>
          <p:cNvSpPr/>
          <p:nvPr/>
        </p:nvSpPr>
        <p:spPr>
          <a:xfrm flipH="1">
            <a:off x="9900616" y="4564864"/>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4" name="Google Shape;454;p16"/>
          <p:cNvSpPr/>
          <p:nvPr/>
        </p:nvSpPr>
        <p:spPr>
          <a:xfrm flipH="1">
            <a:off x="10104690" y="6053869"/>
            <a:ext cx="1730086" cy="1730091"/>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nvGrpSpPr>
          <p:cNvPr id="455" name="Google Shape;455;p16"/>
          <p:cNvGrpSpPr/>
          <p:nvPr/>
        </p:nvGrpSpPr>
        <p:grpSpPr>
          <a:xfrm rot="-868522">
            <a:off x="9757601" y="2760294"/>
            <a:ext cx="1908525" cy="1591316"/>
            <a:chOff x="3790450" y="2922745"/>
            <a:chExt cx="1228275" cy="1024111"/>
          </a:xfrm>
        </p:grpSpPr>
        <p:sp>
          <p:nvSpPr>
            <p:cNvPr id="456" name="Google Shape;456;p16"/>
            <p:cNvSpPr/>
            <p:nvPr/>
          </p:nvSpPr>
          <p:spPr>
            <a:xfrm>
              <a:off x="3790450" y="2942602"/>
              <a:ext cx="1220561" cy="1004254"/>
            </a:xfrm>
            <a:custGeom>
              <a:avLst/>
              <a:gdLst/>
              <a:ahLst/>
              <a:cxnLst/>
              <a:rect l="l" t="t" r="r" b="b"/>
              <a:pathLst>
                <a:path w="1220561" h="1004254" extrusionOk="0">
                  <a:moveTo>
                    <a:pt x="207279" y="0"/>
                  </a:moveTo>
                  <a:lnTo>
                    <a:pt x="17224" y="276831"/>
                  </a:lnTo>
                  <a:lnTo>
                    <a:pt x="17600" y="277090"/>
                  </a:lnTo>
                  <a:cubicBezTo>
                    <a:pt x="14139" y="279899"/>
                    <a:pt x="10694" y="282725"/>
                    <a:pt x="8241" y="286328"/>
                  </a:cubicBezTo>
                  <a:cubicBezTo>
                    <a:pt x="-42239" y="360421"/>
                    <a:pt x="144416" y="575627"/>
                    <a:pt x="425186" y="766921"/>
                  </a:cubicBezTo>
                  <a:cubicBezTo>
                    <a:pt x="705963" y="958211"/>
                    <a:pt x="974597" y="1053168"/>
                    <a:pt x="1025077" y="979071"/>
                  </a:cubicBezTo>
                  <a:cubicBezTo>
                    <a:pt x="1025523" y="978432"/>
                    <a:pt x="1025603" y="977590"/>
                    <a:pt x="1026008" y="976934"/>
                  </a:cubicBezTo>
                  <a:lnTo>
                    <a:pt x="1027870" y="978221"/>
                  </a:lnTo>
                  <a:lnTo>
                    <a:pt x="1220561" y="700799"/>
                  </a:lnTo>
                  <a:lnTo>
                    <a:pt x="207279"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7" name="Google Shape;457;p16"/>
            <p:cNvSpPr/>
            <p:nvPr/>
          </p:nvSpPr>
          <p:spPr>
            <a:xfrm>
              <a:off x="3985489" y="2922745"/>
              <a:ext cx="1033236" cy="743083"/>
            </a:xfrm>
            <a:custGeom>
              <a:avLst/>
              <a:gdLst/>
              <a:ahLst/>
              <a:cxnLst/>
              <a:rect l="l" t="t" r="r" b="b"/>
              <a:pathLst>
                <a:path w="1033236" h="743083" extrusionOk="0">
                  <a:moveTo>
                    <a:pt x="8241" y="25176"/>
                  </a:moveTo>
                  <a:cubicBezTo>
                    <a:pt x="58721" y="-48921"/>
                    <a:pt x="327261" y="46085"/>
                    <a:pt x="608039" y="237379"/>
                  </a:cubicBezTo>
                  <a:cubicBezTo>
                    <a:pt x="888817" y="428669"/>
                    <a:pt x="1075476" y="643811"/>
                    <a:pt x="1024996" y="717908"/>
                  </a:cubicBezTo>
                  <a:cubicBezTo>
                    <a:pt x="974516" y="792005"/>
                    <a:pt x="706004" y="696995"/>
                    <a:pt x="425226" y="505705"/>
                  </a:cubicBezTo>
                  <a:cubicBezTo>
                    <a:pt x="144448" y="314411"/>
                    <a:pt x="-42243" y="99273"/>
                    <a:pt x="8241" y="2517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8" name="Google Shape;458;p16"/>
            <p:cNvSpPr/>
            <p:nvPr/>
          </p:nvSpPr>
          <p:spPr>
            <a:xfrm>
              <a:off x="4272537" y="3126827"/>
              <a:ext cx="459128" cy="334918"/>
            </a:xfrm>
            <a:custGeom>
              <a:avLst/>
              <a:gdLst/>
              <a:ahLst/>
              <a:cxnLst/>
              <a:rect l="l" t="t" r="r" b="b"/>
              <a:pathLst>
                <a:path w="459128" h="334918" extrusionOk="0">
                  <a:moveTo>
                    <a:pt x="3699" y="10708"/>
                  </a:moveTo>
                  <a:cubicBezTo>
                    <a:pt x="26247" y="-21762"/>
                    <a:pt x="145626" y="22096"/>
                    <a:pt x="270389" y="108669"/>
                  </a:cubicBezTo>
                  <a:cubicBezTo>
                    <a:pt x="395112" y="195242"/>
                    <a:pt x="477977" y="291741"/>
                    <a:pt x="455429" y="324211"/>
                  </a:cubicBezTo>
                  <a:cubicBezTo>
                    <a:pt x="432922" y="356681"/>
                    <a:pt x="313543" y="312820"/>
                    <a:pt x="188779" y="226251"/>
                  </a:cubicBezTo>
                  <a:cubicBezTo>
                    <a:pt x="64016" y="139677"/>
                    <a:pt x="-18849" y="43174"/>
                    <a:pt x="3699" y="1070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459" name="Google Shape;459;p16"/>
          <p:cNvSpPr/>
          <p:nvPr/>
        </p:nvSpPr>
        <p:spPr>
          <a:xfrm flipH="1">
            <a:off x="10755917" y="4564885"/>
            <a:ext cx="1148278" cy="1148278"/>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0" name="Google Shape;460;p16"/>
          <p:cNvSpPr txBox="1">
            <a:spLocks noGrp="1"/>
          </p:cNvSpPr>
          <p:nvPr>
            <p:ph type="title"/>
          </p:nvPr>
        </p:nvSpPr>
        <p:spPr>
          <a:xfrm>
            <a:off x="653667" y="600200"/>
            <a:ext cx="8490300" cy="5454300"/>
          </a:xfrm>
          <a:prstGeom prst="rect">
            <a:avLst/>
          </a:prstGeom>
        </p:spPr>
        <p:txBody>
          <a:bodyPr spcFirstLastPara="1" wrap="square" lIns="121900" tIns="121900" rIns="121900" bIns="121900" anchor="ctr" anchorCtr="0">
            <a:normAutofit/>
          </a:bodyPr>
          <a:lstStyle>
            <a:lvl1pPr lvl="0" rtl="0">
              <a:spcBef>
                <a:spcPts val="0"/>
              </a:spcBef>
              <a:spcAft>
                <a:spcPts val="0"/>
              </a:spcAft>
              <a:buSzPts val="6400"/>
              <a:buNone/>
              <a:defRPr sz="12000">
                <a:solidFill>
                  <a:schemeClr val="lt1"/>
                </a:solidFill>
              </a:defRPr>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a:endParaRPr/>
          </a:p>
        </p:txBody>
      </p:sp>
      <p:sp>
        <p:nvSpPr>
          <p:cNvPr id="461" name="Google Shape;461;p1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image with Caption">
  <p:cSld name="CAPTION_ONLY">
    <p:spTree>
      <p:nvGrpSpPr>
        <p:cNvPr id="1" name="Shape 462"/>
        <p:cNvGrpSpPr/>
        <p:nvPr/>
      </p:nvGrpSpPr>
      <p:grpSpPr>
        <a:xfrm>
          <a:off x="0" y="0"/>
          <a:ext cx="0" cy="0"/>
          <a:chOff x="0" y="0"/>
          <a:chExt cx="0" cy="0"/>
        </a:xfrm>
      </p:grpSpPr>
      <p:sp>
        <p:nvSpPr>
          <p:cNvPr id="463" name="Google Shape;463;p17"/>
          <p:cNvSpPr>
            <a:spLocks noGrp="1"/>
          </p:cNvSpPr>
          <p:nvPr>
            <p:ph type="pic" idx="2"/>
          </p:nvPr>
        </p:nvSpPr>
        <p:spPr>
          <a:xfrm>
            <a:off x="18750" y="0"/>
            <a:ext cx="12192000" cy="6858000"/>
          </a:xfrm>
          <a:prstGeom prst="rect">
            <a:avLst/>
          </a:prstGeom>
          <a:noFill/>
          <a:ln>
            <a:noFill/>
          </a:ln>
        </p:spPr>
      </p:sp>
      <p:sp>
        <p:nvSpPr>
          <p:cNvPr id="464" name="Google Shape;464;p17"/>
          <p:cNvSpPr txBox="1">
            <a:spLocks noGrp="1"/>
          </p:cNvSpPr>
          <p:nvPr>
            <p:ph type="body" idx="1"/>
          </p:nvPr>
        </p:nvSpPr>
        <p:spPr>
          <a:xfrm>
            <a:off x="415600" y="4991107"/>
            <a:ext cx="7998300" cy="1456500"/>
          </a:xfrm>
          <a:prstGeom prst="rect">
            <a:avLst/>
          </a:prstGeom>
        </p:spPr>
        <p:txBody>
          <a:bodyPr spcFirstLastPara="1" wrap="square" lIns="121900" tIns="121900" rIns="121900" bIns="121900" anchor="ctr" anchorCtr="0">
            <a:normAutofit/>
          </a:bodyPr>
          <a:lstStyle>
            <a:lvl1pPr marL="457200" lvl="0" indent="-228600">
              <a:lnSpc>
                <a:spcPct val="100000"/>
              </a:lnSpc>
              <a:spcBef>
                <a:spcPts val="0"/>
              </a:spcBef>
              <a:spcAft>
                <a:spcPts val="0"/>
              </a:spcAft>
              <a:buSzPts val="2200"/>
              <a:buNone/>
              <a:defRPr sz="4900">
                <a:solidFill>
                  <a:schemeClr val="accent2"/>
                </a:solidFill>
                <a:latin typeface="Poppins ExtraBold"/>
                <a:ea typeface="Poppins ExtraBold"/>
                <a:cs typeface="Poppins ExtraBold"/>
                <a:sym typeface="Poppins ExtraBold"/>
              </a:defRPr>
            </a:lvl1pPr>
          </a:lstStyle>
          <a:p>
            <a:endParaRPr/>
          </a:p>
        </p:txBody>
      </p:sp>
      <p:sp>
        <p:nvSpPr>
          <p:cNvPr id="465" name="Google Shape;465;p1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466"/>
        <p:cNvGrpSpPr/>
        <p:nvPr/>
      </p:nvGrpSpPr>
      <p:grpSpPr>
        <a:xfrm>
          <a:off x="0" y="0"/>
          <a:ext cx="0" cy="0"/>
          <a:chOff x="0" y="0"/>
          <a:chExt cx="0" cy="0"/>
        </a:xfrm>
      </p:grpSpPr>
      <p:sp>
        <p:nvSpPr>
          <p:cNvPr id="467" name="Google Shape;467;p1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68" name="Google Shape;468;p18"/>
          <p:cNvSpPr/>
          <p:nvPr/>
        </p:nvSpPr>
        <p:spPr>
          <a:xfrm flipH="1">
            <a:off x="11270114" y="232339"/>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9" name="Google Shape;469;p18"/>
          <p:cNvSpPr/>
          <p:nvPr/>
        </p:nvSpPr>
        <p:spPr>
          <a:xfrm flipH="1">
            <a:off x="9890848" y="-461213"/>
            <a:ext cx="1181365" cy="1181368"/>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470" name="Google Shape;470;p18"/>
          <p:cNvSpPr/>
          <p:nvPr/>
        </p:nvSpPr>
        <p:spPr>
          <a:xfrm flipH="1">
            <a:off x="365415" y="5863369"/>
            <a:ext cx="1730086" cy="1730091"/>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nvGrpSpPr>
          <p:cNvPr id="471" name="Google Shape;471;p18"/>
          <p:cNvGrpSpPr/>
          <p:nvPr/>
        </p:nvGrpSpPr>
        <p:grpSpPr>
          <a:xfrm flipH="1">
            <a:off x="11521659" y="4785465"/>
            <a:ext cx="770785" cy="561999"/>
            <a:chOff x="4468725" y="937901"/>
            <a:chExt cx="656322" cy="478541"/>
          </a:xfrm>
        </p:grpSpPr>
        <p:sp>
          <p:nvSpPr>
            <p:cNvPr id="472" name="Google Shape;472;p18"/>
            <p:cNvSpPr/>
            <p:nvPr/>
          </p:nvSpPr>
          <p:spPr>
            <a:xfrm>
              <a:off x="4469534" y="937901"/>
              <a:ext cx="655513" cy="397461"/>
            </a:xfrm>
            <a:custGeom>
              <a:avLst/>
              <a:gdLst/>
              <a:ahLst/>
              <a:cxnLst/>
              <a:rect l="l" t="t" r="r" b="b"/>
              <a:pathLst>
                <a:path w="655513" h="397461" extrusionOk="0">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3" name="Google Shape;473;p18"/>
            <p:cNvSpPr/>
            <p:nvPr/>
          </p:nvSpPr>
          <p:spPr>
            <a:xfrm>
              <a:off x="4468725" y="1087913"/>
              <a:ext cx="468570" cy="328529"/>
            </a:xfrm>
            <a:custGeom>
              <a:avLst/>
              <a:gdLst/>
              <a:ahLst/>
              <a:cxnLst/>
              <a:rect l="l" t="t" r="r" b="b"/>
              <a:pathLst>
                <a:path w="468570" h="328529" extrusionOk="0">
                  <a:moveTo>
                    <a:pt x="69587" y="164066"/>
                  </a:moveTo>
                  <a:lnTo>
                    <a:pt x="0" y="0"/>
                  </a:lnTo>
                  <a:lnTo>
                    <a:pt x="468570" y="201929"/>
                  </a:lnTo>
                  <a:lnTo>
                    <a:pt x="427927" y="328530"/>
                  </a:lnTo>
                  <a:lnTo>
                    <a:pt x="69587" y="16406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4" name="Google Shape;474;p18"/>
            <p:cNvSpPr/>
            <p:nvPr/>
          </p:nvSpPr>
          <p:spPr>
            <a:xfrm>
              <a:off x="4859530" y="1097086"/>
              <a:ext cx="265516" cy="319356"/>
            </a:xfrm>
            <a:custGeom>
              <a:avLst/>
              <a:gdLst/>
              <a:ahLst/>
              <a:cxnLst/>
              <a:rect l="l" t="t" r="r" b="b"/>
              <a:pathLst>
                <a:path w="265516" h="319356" extrusionOk="0">
                  <a:moveTo>
                    <a:pt x="0" y="158537"/>
                  </a:moveTo>
                  <a:lnTo>
                    <a:pt x="265517" y="0"/>
                  </a:lnTo>
                  <a:lnTo>
                    <a:pt x="253777" y="267958"/>
                  </a:lnTo>
                  <a:lnTo>
                    <a:pt x="37121" y="319357"/>
                  </a:lnTo>
                  <a:lnTo>
                    <a:pt x="0" y="15853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475" name="Google Shape;475;p18"/>
          <p:cNvGrpSpPr/>
          <p:nvPr/>
        </p:nvGrpSpPr>
        <p:grpSpPr>
          <a:xfrm flipH="1">
            <a:off x="10315651" y="5347469"/>
            <a:ext cx="1976801" cy="1979513"/>
            <a:chOff x="4593392" y="1441589"/>
            <a:chExt cx="1683243" cy="1685552"/>
          </a:xfrm>
        </p:grpSpPr>
        <p:sp>
          <p:nvSpPr>
            <p:cNvPr id="476" name="Google Shape;476;p18"/>
            <p:cNvSpPr/>
            <p:nvPr/>
          </p:nvSpPr>
          <p:spPr>
            <a:xfrm>
              <a:off x="4643547" y="1545109"/>
              <a:ext cx="1633088" cy="1582032"/>
            </a:xfrm>
            <a:custGeom>
              <a:avLst/>
              <a:gdLst/>
              <a:ahLst/>
              <a:cxnLst/>
              <a:rect l="l" t="t" r="r" b="b"/>
              <a:pathLst>
                <a:path w="1653760" h="1582032" extrusionOk="0">
                  <a:moveTo>
                    <a:pt x="1278115" y="0"/>
                  </a:moveTo>
                  <a:cubicBezTo>
                    <a:pt x="1278115" y="0"/>
                    <a:pt x="1326166" y="722772"/>
                    <a:pt x="1062795" y="991155"/>
                  </a:cubicBezTo>
                  <a:cubicBezTo>
                    <a:pt x="803634" y="1255283"/>
                    <a:pt x="237544" y="1176365"/>
                    <a:pt x="0" y="1110874"/>
                  </a:cubicBezTo>
                  <a:cubicBezTo>
                    <a:pt x="19836" y="1171940"/>
                    <a:pt x="287417" y="1421932"/>
                    <a:pt x="332756" y="1466433"/>
                  </a:cubicBezTo>
                  <a:cubicBezTo>
                    <a:pt x="554027" y="1683550"/>
                    <a:pt x="1001911" y="1585906"/>
                    <a:pt x="1333169" y="1248341"/>
                  </a:cubicBezTo>
                  <a:cubicBezTo>
                    <a:pt x="1664387" y="910771"/>
                    <a:pt x="1753405" y="461017"/>
                    <a:pt x="1532135" y="243900"/>
                  </a:cubicBezTo>
                  <a:cubicBezTo>
                    <a:pt x="1522176" y="234103"/>
                    <a:pt x="1278115" y="0"/>
                    <a:pt x="127811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7" name="Google Shape;477;p18"/>
            <p:cNvSpPr/>
            <p:nvPr/>
          </p:nvSpPr>
          <p:spPr>
            <a:xfrm>
              <a:off x="4593392" y="1441589"/>
              <a:ext cx="1442681" cy="1453563"/>
            </a:xfrm>
            <a:custGeom>
              <a:avLst/>
              <a:gdLst/>
              <a:ahLst/>
              <a:cxnLst/>
              <a:rect l="l" t="t" r="r" b="b"/>
              <a:pathLst>
                <a:path w="1442681" h="1453563" extrusionOk="0">
                  <a:moveTo>
                    <a:pt x="994706" y="186"/>
                  </a:moveTo>
                  <a:cubicBezTo>
                    <a:pt x="780358" y="5452"/>
                    <a:pt x="527714" y="122670"/>
                    <a:pt x="320693" y="333650"/>
                  </a:cubicBezTo>
                  <a:cubicBezTo>
                    <a:pt x="-10525" y="671215"/>
                    <a:pt x="-99705" y="1120845"/>
                    <a:pt x="121606" y="1337962"/>
                  </a:cubicBezTo>
                  <a:cubicBezTo>
                    <a:pt x="342877" y="1555083"/>
                    <a:pt x="790761" y="1457438"/>
                    <a:pt x="1121979" y="1119869"/>
                  </a:cubicBezTo>
                  <a:cubicBezTo>
                    <a:pt x="1453196" y="782304"/>
                    <a:pt x="1542377" y="332675"/>
                    <a:pt x="1321106" y="115557"/>
                  </a:cubicBezTo>
                  <a:cubicBezTo>
                    <a:pt x="1238119" y="34137"/>
                    <a:pt x="1123315" y="-2976"/>
                    <a:pt x="994706" y="186"/>
                  </a:cubicBezTo>
                  <a:close/>
                  <a:moveTo>
                    <a:pt x="845573" y="399938"/>
                  </a:moveTo>
                  <a:cubicBezTo>
                    <a:pt x="903704" y="398509"/>
                    <a:pt x="955560" y="415256"/>
                    <a:pt x="993087" y="452058"/>
                  </a:cubicBezTo>
                  <a:cubicBezTo>
                    <a:pt x="1093075" y="550192"/>
                    <a:pt x="1052837" y="753501"/>
                    <a:pt x="903137" y="906079"/>
                  </a:cubicBezTo>
                  <a:cubicBezTo>
                    <a:pt x="753437" y="1058653"/>
                    <a:pt x="551031" y="1102762"/>
                    <a:pt x="451002" y="1004627"/>
                  </a:cubicBezTo>
                  <a:cubicBezTo>
                    <a:pt x="350973" y="906492"/>
                    <a:pt x="391252" y="703305"/>
                    <a:pt x="540951" y="550731"/>
                  </a:cubicBezTo>
                  <a:cubicBezTo>
                    <a:pt x="634503" y="455369"/>
                    <a:pt x="748701" y="402318"/>
                    <a:pt x="845573" y="39993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8" name="Google Shape;478;p18"/>
            <p:cNvSpPr/>
            <p:nvPr/>
          </p:nvSpPr>
          <p:spPr>
            <a:xfrm>
              <a:off x="4986203" y="1827976"/>
              <a:ext cx="656440" cy="678044"/>
            </a:xfrm>
            <a:custGeom>
              <a:avLst/>
              <a:gdLst/>
              <a:ahLst/>
              <a:cxnLst/>
              <a:rect l="l" t="t" r="r" b="b"/>
              <a:pathLst>
                <a:path w="651553" h="656701" extrusionOk="0">
                  <a:moveTo>
                    <a:pt x="449336" y="84"/>
                  </a:moveTo>
                  <a:cubicBezTo>
                    <a:pt x="352424" y="2464"/>
                    <a:pt x="238267" y="55390"/>
                    <a:pt x="144714" y="150751"/>
                  </a:cubicBezTo>
                  <a:cubicBezTo>
                    <a:pt x="91400" y="205065"/>
                    <a:pt x="52336" y="265827"/>
                    <a:pt x="28169" y="325958"/>
                  </a:cubicBezTo>
                  <a:cubicBezTo>
                    <a:pt x="-15551" y="434735"/>
                    <a:pt x="-9641" y="541574"/>
                    <a:pt x="54765" y="604773"/>
                  </a:cubicBezTo>
                  <a:cubicBezTo>
                    <a:pt x="106662" y="655723"/>
                    <a:pt x="186289" y="667907"/>
                    <a:pt x="271704" y="646898"/>
                  </a:cubicBezTo>
                  <a:cubicBezTo>
                    <a:pt x="289759" y="567587"/>
                    <a:pt x="336150" y="482770"/>
                    <a:pt x="407964" y="409576"/>
                  </a:cubicBezTo>
                  <a:cubicBezTo>
                    <a:pt x="479899" y="336249"/>
                    <a:pt x="564019" y="288383"/>
                    <a:pt x="643120" y="268904"/>
                  </a:cubicBezTo>
                  <a:cubicBezTo>
                    <a:pt x="654819" y="217493"/>
                    <a:pt x="654495" y="168539"/>
                    <a:pt x="641217" y="126463"/>
                  </a:cubicBezTo>
                  <a:cubicBezTo>
                    <a:pt x="632311" y="98134"/>
                    <a:pt x="617900" y="72748"/>
                    <a:pt x="596930" y="52204"/>
                  </a:cubicBezTo>
                  <a:cubicBezTo>
                    <a:pt x="559445" y="15402"/>
                    <a:pt x="507467" y="-1345"/>
                    <a:pt x="449336" y="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479" name="Google Shape;479;p18"/>
          <p:cNvSpPr/>
          <p:nvPr/>
        </p:nvSpPr>
        <p:spPr>
          <a:xfrm>
            <a:off x="323750" y="241352"/>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0" name="Google Shape;480;p18"/>
          <p:cNvSpPr txBox="1">
            <a:spLocks noGrp="1"/>
          </p:cNvSpPr>
          <p:nvPr>
            <p:ph type="sldNum" idx="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81" name="Google Shape;481;p18"/>
          <p:cNvSpPr txBox="1">
            <a:spLocks noGrp="1"/>
          </p:cNvSpPr>
          <p:nvPr>
            <p:ph type="title" hasCustomPrompt="1"/>
          </p:nvPr>
        </p:nvSpPr>
        <p:spPr>
          <a:xfrm>
            <a:off x="415650" y="1171723"/>
            <a:ext cx="11360700" cy="3368700"/>
          </a:xfrm>
          <a:prstGeom prst="rect">
            <a:avLst/>
          </a:prstGeom>
        </p:spPr>
        <p:txBody>
          <a:bodyPr spcFirstLastPara="1" wrap="square" lIns="121900" tIns="121900" rIns="121900" bIns="121900" anchor="b" anchorCtr="0">
            <a:normAutofit/>
          </a:bodyPr>
          <a:lstStyle>
            <a:lvl1pPr lvl="0" algn="ctr">
              <a:spcBef>
                <a:spcPts val="0"/>
              </a:spcBef>
              <a:spcAft>
                <a:spcPts val="0"/>
              </a:spcAft>
              <a:buClr>
                <a:schemeClr val="lt1"/>
              </a:buClr>
              <a:buSzPts val="16000"/>
              <a:buNone/>
              <a:defRPr sz="16000">
                <a:solidFill>
                  <a:schemeClr val="lt1"/>
                </a:solidFill>
              </a:defRPr>
            </a:lvl1pPr>
            <a:lvl2pPr lvl="1" algn="ctr">
              <a:spcBef>
                <a:spcPts val="0"/>
              </a:spcBef>
              <a:spcAft>
                <a:spcPts val="0"/>
              </a:spcAft>
              <a:buClr>
                <a:schemeClr val="lt1"/>
              </a:buClr>
              <a:buSzPts val="16000"/>
              <a:buNone/>
              <a:defRPr sz="16000">
                <a:solidFill>
                  <a:schemeClr val="lt1"/>
                </a:solidFill>
              </a:defRPr>
            </a:lvl2pPr>
            <a:lvl3pPr lvl="2" algn="ctr">
              <a:spcBef>
                <a:spcPts val="0"/>
              </a:spcBef>
              <a:spcAft>
                <a:spcPts val="0"/>
              </a:spcAft>
              <a:buClr>
                <a:schemeClr val="lt1"/>
              </a:buClr>
              <a:buSzPts val="16000"/>
              <a:buNone/>
              <a:defRPr sz="16000">
                <a:solidFill>
                  <a:schemeClr val="lt1"/>
                </a:solidFill>
              </a:defRPr>
            </a:lvl3pPr>
            <a:lvl4pPr lvl="3" algn="ctr">
              <a:spcBef>
                <a:spcPts val="0"/>
              </a:spcBef>
              <a:spcAft>
                <a:spcPts val="0"/>
              </a:spcAft>
              <a:buClr>
                <a:schemeClr val="lt1"/>
              </a:buClr>
              <a:buSzPts val="16000"/>
              <a:buNone/>
              <a:defRPr sz="16000">
                <a:solidFill>
                  <a:schemeClr val="lt1"/>
                </a:solidFill>
              </a:defRPr>
            </a:lvl4pPr>
            <a:lvl5pPr lvl="4" algn="ctr">
              <a:spcBef>
                <a:spcPts val="0"/>
              </a:spcBef>
              <a:spcAft>
                <a:spcPts val="0"/>
              </a:spcAft>
              <a:buClr>
                <a:schemeClr val="lt1"/>
              </a:buClr>
              <a:buSzPts val="16000"/>
              <a:buNone/>
              <a:defRPr sz="16000">
                <a:solidFill>
                  <a:schemeClr val="lt1"/>
                </a:solidFill>
              </a:defRPr>
            </a:lvl5pPr>
            <a:lvl6pPr lvl="5" algn="ctr">
              <a:spcBef>
                <a:spcPts val="0"/>
              </a:spcBef>
              <a:spcAft>
                <a:spcPts val="0"/>
              </a:spcAft>
              <a:buClr>
                <a:schemeClr val="lt1"/>
              </a:buClr>
              <a:buSzPts val="16000"/>
              <a:buNone/>
              <a:defRPr sz="16000">
                <a:solidFill>
                  <a:schemeClr val="lt1"/>
                </a:solidFill>
              </a:defRPr>
            </a:lvl6pPr>
            <a:lvl7pPr lvl="6" algn="ctr">
              <a:spcBef>
                <a:spcPts val="0"/>
              </a:spcBef>
              <a:spcAft>
                <a:spcPts val="0"/>
              </a:spcAft>
              <a:buClr>
                <a:schemeClr val="lt1"/>
              </a:buClr>
              <a:buSzPts val="16000"/>
              <a:buNone/>
              <a:defRPr sz="16000">
                <a:solidFill>
                  <a:schemeClr val="lt1"/>
                </a:solidFill>
              </a:defRPr>
            </a:lvl7pPr>
            <a:lvl8pPr lvl="7" algn="ctr">
              <a:spcBef>
                <a:spcPts val="0"/>
              </a:spcBef>
              <a:spcAft>
                <a:spcPts val="0"/>
              </a:spcAft>
              <a:buClr>
                <a:schemeClr val="lt1"/>
              </a:buClr>
              <a:buSzPts val="16000"/>
              <a:buNone/>
              <a:defRPr sz="16000">
                <a:solidFill>
                  <a:schemeClr val="lt1"/>
                </a:solidFill>
              </a:defRPr>
            </a:lvl8pPr>
            <a:lvl9pPr lvl="8" algn="ctr">
              <a:spcBef>
                <a:spcPts val="0"/>
              </a:spcBef>
              <a:spcAft>
                <a:spcPts val="0"/>
              </a:spcAft>
              <a:buClr>
                <a:schemeClr val="lt1"/>
              </a:buClr>
              <a:buSzPts val="16000"/>
              <a:buNone/>
              <a:defRPr sz="16000">
                <a:solidFill>
                  <a:schemeClr val="lt1"/>
                </a:solidFill>
              </a:defRPr>
            </a:lvl9pPr>
          </a:lstStyle>
          <a:p>
            <a:r>
              <a:t>xx%</a:t>
            </a:r>
          </a:p>
        </p:txBody>
      </p:sp>
      <p:sp>
        <p:nvSpPr>
          <p:cNvPr id="482" name="Google Shape;482;p18"/>
          <p:cNvSpPr txBox="1">
            <a:spLocks noGrp="1"/>
          </p:cNvSpPr>
          <p:nvPr>
            <p:ph type="body" idx="1"/>
          </p:nvPr>
        </p:nvSpPr>
        <p:spPr>
          <a:xfrm>
            <a:off x="415650" y="4681867"/>
            <a:ext cx="11360700" cy="1004400"/>
          </a:xfrm>
          <a:prstGeom prst="rect">
            <a:avLst/>
          </a:prstGeom>
        </p:spPr>
        <p:txBody>
          <a:bodyPr spcFirstLastPara="1" wrap="square" lIns="121900" tIns="121900" rIns="121900" bIns="121900" anchor="t" anchorCtr="0">
            <a:normAutofit/>
          </a:bodyPr>
          <a:lstStyle>
            <a:lvl1pPr marL="457200" lvl="0" indent="-368300" algn="ctr">
              <a:spcBef>
                <a:spcPts val="0"/>
              </a:spcBef>
              <a:spcAft>
                <a:spcPts val="0"/>
              </a:spcAft>
              <a:buClr>
                <a:schemeClr val="lt1"/>
              </a:buClr>
              <a:buSzPts val="2200"/>
              <a:buChar char="●"/>
              <a:defRPr>
                <a:solidFill>
                  <a:schemeClr val="lt1"/>
                </a:solidFill>
              </a:defRPr>
            </a:lvl1pPr>
            <a:lvl2pPr marL="914400" lvl="1" indent="-368300" algn="ctr">
              <a:spcBef>
                <a:spcPts val="0"/>
              </a:spcBef>
              <a:spcAft>
                <a:spcPts val="0"/>
              </a:spcAft>
              <a:buClr>
                <a:schemeClr val="lt1"/>
              </a:buClr>
              <a:buSzPts val="2200"/>
              <a:buChar char="○"/>
              <a:defRPr>
                <a:solidFill>
                  <a:schemeClr val="lt1"/>
                </a:solidFill>
              </a:defRPr>
            </a:lvl2pPr>
            <a:lvl3pPr marL="1371600" lvl="2" indent="-368300" algn="ctr">
              <a:spcBef>
                <a:spcPts val="0"/>
              </a:spcBef>
              <a:spcAft>
                <a:spcPts val="0"/>
              </a:spcAft>
              <a:buClr>
                <a:schemeClr val="lt1"/>
              </a:buClr>
              <a:buSzPts val="2200"/>
              <a:buChar char="■"/>
              <a:defRPr>
                <a:solidFill>
                  <a:schemeClr val="lt1"/>
                </a:solidFill>
              </a:defRPr>
            </a:lvl3pPr>
            <a:lvl4pPr marL="1828800" lvl="3" indent="-368300" algn="ctr">
              <a:spcBef>
                <a:spcPts val="0"/>
              </a:spcBef>
              <a:spcAft>
                <a:spcPts val="0"/>
              </a:spcAft>
              <a:buClr>
                <a:schemeClr val="lt1"/>
              </a:buClr>
              <a:buSzPts val="2200"/>
              <a:buChar char="●"/>
              <a:defRPr>
                <a:solidFill>
                  <a:schemeClr val="lt1"/>
                </a:solidFill>
              </a:defRPr>
            </a:lvl4pPr>
            <a:lvl5pPr marL="2286000" lvl="4" indent="-368300" algn="ctr">
              <a:spcBef>
                <a:spcPts val="0"/>
              </a:spcBef>
              <a:spcAft>
                <a:spcPts val="0"/>
              </a:spcAft>
              <a:buClr>
                <a:schemeClr val="lt1"/>
              </a:buClr>
              <a:buSzPts val="2200"/>
              <a:buChar char="○"/>
              <a:defRPr>
                <a:solidFill>
                  <a:schemeClr val="lt1"/>
                </a:solidFill>
              </a:defRPr>
            </a:lvl5pPr>
            <a:lvl6pPr marL="2743200" lvl="5" indent="-368300" algn="ctr">
              <a:spcBef>
                <a:spcPts val="0"/>
              </a:spcBef>
              <a:spcAft>
                <a:spcPts val="0"/>
              </a:spcAft>
              <a:buClr>
                <a:schemeClr val="lt1"/>
              </a:buClr>
              <a:buSzPts val="2200"/>
              <a:buChar char="■"/>
              <a:defRPr>
                <a:solidFill>
                  <a:schemeClr val="lt1"/>
                </a:solidFill>
              </a:defRPr>
            </a:lvl6pPr>
            <a:lvl7pPr marL="3200400" lvl="6" indent="-368300" algn="ctr">
              <a:spcBef>
                <a:spcPts val="0"/>
              </a:spcBef>
              <a:spcAft>
                <a:spcPts val="0"/>
              </a:spcAft>
              <a:buClr>
                <a:schemeClr val="lt1"/>
              </a:buClr>
              <a:buSzPts val="2200"/>
              <a:buChar char="●"/>
              <a:defRPr>
                <a:solidFill>
                  <a:schemeClr val="lt1"/>
                </a:solidFill>
              </a:defRPr>
            </a:lvl7pPr>
            <a:lvl8pPr marL="3657600" lvl="7" indent="-368300" algn="ctr">
              <a:spcBef>
                <a:spcPts val="0"/>
              </a:spcBef>
              <a:spcAft>
                <a:spcPts val="0"/>
              </a:spcAft>
              <a:buClr>
                <a:schemeClr val="lt1"/>
              </a:buClr>
              <a:buSzPts val="2200"/>
              <a:buChar char="○"/>
              <a:defRPr>
                <a:solidFill>
                  <a:schemeClr val="lt1"/>
                </a:solidFill>
              </a:defRPr>
            </a:lvl8pPr>
            <a:lvl9pPr marL="4114800" lvl="8" indent="-368300" algn="ctr">
              <a:spcBef>
                <a:spcPts val="0"/>
              </a:spcBef>
              <a:spcAft>
                <a:spcPts val="0"/>
              </a:spcAft>
              <a:buClr>
                <a:schemeClr val="lt1"/>
              </a:buClr>
              <a:buSzPts val="2200"/>
              <a:buChar char="■"/>
              <a:defRPr>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3"/>
        <p:cNvGrpSpPr/>
        <p:nvPr/>
      </p:nvGrpSpPr>
      <p:grpSpPr>
        <a:xfrm>
          <a:off x="0" y="0"/>
          <a:ext cx="0" cy="0"/>
          <a:chOff x="0" y="0"/>
          <a:chExt cx="0" cy="0"/>
        </a:xfrm>
      </p:grpSpPr>
      <p:sp>
        <p:nvSpPr>
          <p:cNvPr id="484" name="Google Shape;484;p1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Z SlidesMania - Do not remove">
  <p:cSld name="BLANK_1">
    <p:spTree>
      <p:nvGrpSpPr>
        <p:cNvPr id="1" name="Shape 485"/>
        <p:cNvGrpSpPr/>
        <p:nvPr/>
      </p:nvGrpSpPr>
      <p:grpSpPr>
        <a:xfrm>
          <a:off x="0" y="0"/>
          <a:ext cx="0" cy="0"/>
          <a:chOff x="0" y="0"/>
          <a:chExt cx="0" cy="0"/>
        </a:xfrm>
      </p:grpSpPr>
      <p:sp>
        <p:nvSpPr>
          <p:cNvPr id="486" name="Google Shape;486;p2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487" name="Google Shape;487;p20"/>
          <p:cNvGrpSpPr/>
          <p:nvPr/>
        </p:nvGrpSpPr>
        <p:grpSpPr>
          <a:xfrm>
            <a:off x="0" y="0"/>
            <a:ext cx="12192000" cy="6858000"/>
            <a:chOff x="0" y="0"/>
            <a:chExt cx="12192000" cy="6858000"/>
          </a:xfrm>
        </p:grpSpPr>
        <p:sp>
          <p:nvSpPr>
            <p:cNvPr id="488" name="Google Shape;488;p20"/>
            <p:cNvSpPr/>
            <p:nvPr/>
          </p:nvSpPr>
          <p:spPr>
            <a:xfrm>
              <a:off x="0" y="0"/>
              <a:ext cx="12192000" cy="68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0"/>
            <p:cNvSpPr txBox="1"/>
            <p:nvPr/>
          </p:nvSpPr>
          <p:spPr>
            <a:xfrm>
              <a:off x="463500" y="2858044"/>
              <a:ext cx="8956500" cy="38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3600" b="1">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lang="en" sz="3600" b="1">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lang="en" sz="3600" b="1">
                  <a:solidFill>
                    <a:srgbClr val="3F3F3F"/>
                  </a:solidFill>
                  <a:latin typeface="Poppins"/>
                  <a:ea typeface="Poppins"/>
                  <a:cs typeface="Poppins"/>
                  <a:sym typeface="Poppins"/>
                </a:rPr>
                <a:t>PowerPoint</a:t>
              </a: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r>
                <a:rPr lang="en" sz="3000" b="1">
                  <a:solidFill>
                    <a:srgbClr val="FFCB25"/>
                  </a:solidFill>
                  <a:latin typeface="Poppins"/>
                  <a:ea typeface="Poppins"/>
                  <a:cs typeface="Poppins"/>
                  <a:sym typeface="Poppins"/>
                </a:rPr>
                <a:t>NOT to be sold as is or modified!</a:t>
              </a:r>
              <a:endParaRPr sz="3000" b="1">
                <a:solidFill>
                  <a:srgbClr val="FFCB25"/>
                </a:solidFill>
                <a:latin typeface="Poppins"/>
                <a:ea typeface="Poppins"/>
                <a:cs typeface="Poppins"/>
                <a:sym typeface="Poppins"/>
              </a:endParaRPr>
            </a:p>
            <a:p>
              <a:pPr marL="0" lvl="0" indent="0" algn="l" rtl="0">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2">
                    <a:extLst>
                      <a:ext uri="{A12FA001-AC4F-418D-AE19-62706E023703}">
                        <ahyp:hlinkClr xmlns:ahyp="http://schemas.microsoft.com/office/drawing/2018/hyperlinkcolor" val="tx"/>
                      </a:ext>
                    </a:extLst>
                  </a:hlinkClick>
                </a:rPr>
                <a:t>FAQ</a:t>
              </a:r>
              <a:r>
                <a:rPr lang="en" sz="4400" b="1">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a:p>
              <a:pPr marL="0" lvl="0" indent="0" algn="l" rtl="0">
                <a:spcBef>
                  <a:spcPts val="0"/>
                </a:spcBef>
                <a:spcAft>
                  <a:spcPts val="0"/>
                </a:spcAft>
                <a:buNone/>
              </a:pPr>
              <a:r>
                <a:rPr lang="en" sz="2000">
                  <a:solidFill>
                    <a:srgbClr val="3F3F3F"/>
                  </a:solidFill>
                  <a:latin typeface="Poppins"/>
                  <a:ea typeface="Poppins"/>
                  <a:cs typeface="Poppins"/>
                  <a:sym typeface="Poppins"/>
                </a:rPr>
                <a:t>Do not remove the slidesmania.com text on the sides.</a:t>
              </a:r>
              <a:endParaRPr sz="2000">
                <a:solidFill>
                  <a:srgbClr val="3F3F3F"/>
                </a:solidFill>
                <a:latin typeface="Poppins"/>
                <a:ea typeface="Poppins"/>
                <a:cs typeface="Poppins"/>
                <a:sym typeface="Poppins"/>
              </a:endParaRPr>
            </a:p>
          </p:txBody>
        </p:sp>
        <p:cxnSp>
          <p:nvCxnSpPr>
            <p:cNvPr id="490" name="Google Shape;490;p20"/>
            <p:cNvCxnSpPr/>
            <p:nvPr/>
          </p:nvCxnSpPr>
          <p:spPr>
            <a:xfrm>
              <a:off x="10423367" y="5688858"/>
              <a:ext cx="1495200" cy="12900"/>
            </a:xfrm>
            <a:prstGeom prst="straightConnector1">
              <a:avLst/>
            </a:prstGeom>
            <a:noFill/>
            <a:ln w="38100" cap="flat" cmpd="sng">
              <a:solidFill>
                <a:srgbClr val="FFCB25"/>
              </a:solidFill>
              <a:prstDash val="solid"/>
              <a:round/>
              <a:headEnd type="none" w="med" len="med"/>
              <a:tailEnd type="none" w="med" len="med"/>
            </a:ln>
          </p:spPr>
        </p:cxnSp>
        <p:pic>
          <p:nvPicPr>
            <p:cNvPr id="491" name="Google Shape;491;p20">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492" name="Google Shape;492;p20">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493" name="Google Shape;493;p20">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494" name="Google Shape;494;p20">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495" name="Google Shape;495;p20"/>
            <p:cNvSpPr txBox="1"/>
            <p:nvPr/>
          </p:nvSpPr>
          <p:spPr>
            <a:xfrm>
              <a:off x="7072500" y="4813375"/>
              <a:ext cx="4915500" cy="100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b="1">
                  <a:solidFill>
                    <a:srgbClr val="252525"/>
                  </a:solidFill>
                  <a:latin typeface="Homemade Apple"/>
                  <a:ea typeface="Homemade Apple"/>
                  <a:cs typeface="Homemade Apple"/>
                  <a:sym typeface="Homemade Apple"/>
                </a:rPr>
                <a:t>Sharing is caring!</a:t>
              </a:r>
              <a:endParaRPr sz="2400" b="1">
                <a:solidFill>
                  <a:srgbClr val="252525"/>
                </a:solidFill>
                <a:latin typeface="Homemade Apple"/>
                <a:ea typeface="Homemade Apple"/>
                <a:cs typeface="Homemade Apple"/>
                <a:sym typeface="Homemade Apple"/>
              </a:endParaRPr>
            </a:p>
          </p:txBody>
        </p:sp>
      </p:grpSp>
      <p:pic>
        <p:nvPicPr>
          <p:cNvPr id="496" name="Google Shape;496;p20"/>
          <p:cNvPicPr preferRelativeResize="0"/>
          <p:nvPr/>
        </p:nvPicPr>
        <p:blipFill rotWithShape="1">
          <a:blip r:embed="rId11">
            <a:alphaModFix/>
          </a:blip>
          <a:srcRect t="16256" b="20906"/>
          <a:stretch/>
        </p:blipFill>
        <p:spPr>
          <a:xfrm>
            <a:off x="125075" y="493725"/>
            <a:ext cx="8239800" cy="20711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3"/>
        <p:cNvGrpSpPr/>
        <p:nvPr/>
      </p:nvGrpSpPr>
      <p:grpSpPr>
        <a:xfrm>
          <a:off x="0" y="0"/>
          <a:ext cx="0" cy="0"/>
          <a:chOff x="0" y="0"/>
          <a:chExt cx="0" cy="0"/>
        </a:xfrm>
      </p:grpSpPr>
      <p:grpSp>
        <p:nvGrpSpPr>
          <p:cNvPr id="64" name="Google Shape;64;p3"/>
          <p:cNvGrpSpPr/>
          <p:nvPr/>
        </p:nvGrpSpPr>
        <p:grpSpPr>
          <a:xfrm flipH="1">
            <a:off x="9698297" y="237744"/>
            <a:ext cx="2245810" cy="2245752"/>
            <a:chOff x="4616075" y="1332525"/>
            <a:chExt cx="1915566" cy="1881022"/>
          </a:xfrm>
        </p:grpSpPr>
        <p:sp>
          <p:nvSpPr>
            <p:cNvPr id="65" name="Google Shape;65;p3"/>
            <p:cNvSpPr/>
            <p:nvPr/>
          </p:nvSpPr>
          <p:spPr>
            <a:xfrm>
              <a:off x="4616077" y="1332525"/>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6" name="Google Shape;66;p3"/>
            <p:cNvSpPr/>
            <p:nvPr/>
          </p:nvSpPr>
          <p:spPr>
            <a:xfrm>
              <a:off x="4616077" y="1645356"/>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 name="Google Shape;67;p3"/>
            <p:cNvSpPr/>
            <p:nvPr/>
          </p:nvSpPr>
          <p:spPr>
            <a:xfrm>
              <a:off x="4616077" y="1958183"/>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 name="Google Shape;68;p3"/>
            <p:cNvSpPr/>
            <p:nvPr/>
          </p:nvSpPr>
          <p:spPr>
            <a:xfrm>
              <a:off x="4616077" y="2271014"/>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 name="Google Shape;69;p3"/>
            <p:cNvSpPr/>
            <p:nvPr/>
          </p:nvSpPr>
          <p:spPr>
            <a:xfrm>
              <a:off x="4616077" y="2583841"/>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 name="Google Shape;70;p3"/>
            <p:cNvSpPr/>
            <p:nvPr/>
          </p:nvSpPr>
          <p:spPr>
            <a:xfrm>
              <a:off x="4616077" y="2896672"/>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1" name="Google Shape;71;p3"/>
            <p:cNvSpPr/>
            <p:nvPr/>
          </p:nvSpPr>
          <p:spPr>
            <a:xfrm>
              <a:off x="4616077" y="3209499"/>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2" name="Google Shape;72;p3"/>
            <p:cNvSpPr/>
            <p:nvPr/>
          </p:nvSpPr>
          <p:spPr>
            <a:xfrm>
              <a:off x="4616075"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3" name="Google Shape;73;p3"/>
            <p:cNvSpPr/>
            <p:nvPr/>
          </p:nvSpPr>
          <p:spPr>
            <a:xfrm>
              <a:off x="4941627"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4" name="Google Shape;74;p3"/>
            <p:cNvSpPr/>
            <p:nvPr/>
          </p:nvSpPr>
          <p:spPr>
            <a:xfrm>
              <a:off x="5256733"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 name="Google Shape;75;p3"/>
            <p:cNvSpPr/>
            <p:nvPr/>
          </p:nvSpPr>
          <p:spPr>
            <a:xfrm>
              <a:off x="5571839"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6" name="Google Shape;76;p3"/>
            <p:cNvSpPr/>
            <p:nvPr/>
          </p:nvSpPr>
          <p:spPr>
            <a:xfrm>
              <a:off x="5886945"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7" name="Google Shape;77;p3"/>
            <p:cNvSpPr/>
            <p:nvPr/>
          </p:nvSpPr>
          <p:spPr>
            <a:xfrm>
              <a:off x="6202051"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8" name="Google Shape;78;p3"/>
            <p:cNvSpPr/>
            <p:nvPr/>
          </p:nvSpPr>
          <p:spPr>
            <a:xfrm>
              <a:off x="6527594"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79" name="Google Shape;79;p3"/>
          <p:cNvSpPr/>
          <p:nvPr/>
        </p:nvSpPr>
        <p:spPr>
          <a:xfrm flipH="1">
            <a:off x="10905909" y="5310937"/>
            <a:ext cx="2072230" cy="2072236"/>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80" name="Google Shape;80;p3"/>
          <p:cNvSpPr/>
          <p:nvPr/>
        </p:nvSpPr>
        <p:spPr>
          <a:xfrm flipH="1">
            <a:off x="10430470" y="-361799"/>
            <a:ext cx="1019976" cy="1019979"/>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81" name="Google Shape;81;p3"/>
          <p:cNvSpPr/>
          <p:nvPr/>
        </p:nvSpPr>
        <p:spPr>
          <a:xfrm flipH="1">
            <a:off x="-934826" y="2688137"/>
            <a:ext cx="1752680" cy="1752686"/>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nvGrpSpPr>
          <p:cNvPr id="82" name="Google Shape;82;p3"/>
          <p:cNvGrpSpPr/>
          <p:nvPr/>
        </p:nvGrpSpPr>
        <p:grpSpPr>
          <a:xfrm flipH="1">
            <a:off x="11173259" y="950815"/>
            <a:ext cx="770785" cy="561999"/>
            <a:chOff x="4468725" y="937901"/>
            <a:chExt cx="656322" cy="478541"/>
          </a:xfrm>
        </p:grpSpPr>
        <p:sp>
          <p:nvSpPr>
            <p:cNvPr id="83" name="Google Shape;83;p3"/>
            <p:cNvSpPr/>
            <p:nvPr/>
          </p:nvSpPr>
          <p:spPr>
            <a:xfrm>
              <a:off x="4469534" y="937901"/>
              <a:ext cx="655513" cy="397461"/>
            </a:xfrm>
            <a:custGeom>
              <a:avLst/>
              <a:gdLst/>
              <a:ahLst/>
              <a:cxnLst/>
              <a:rect l="l" t="t" r="r" b="b"/>
              <a:pathLst>
                <a:path w="655513" h="397461" extrusionOk="0">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4" name="Google Shape;84;p3"/>
            <p:cNvSpPr/>
            <p:nvPr/>
          </p:nvSpPr>
          <p:spPr>
            <a:xfrm>
              <a:off x="4468725" y="1087913"/>
              <a:ext cx="468570" cy="328529"/>
            </a:xfrm>
            <a:custGeom>
              <a:avLst/>
              <a:gdLst/>
              <a:ahLst/>
              <a:cxnLst/>
              <a:rect l="l" t="t" r="r" b="b"/>
              <a:pathLst>
                <a:path w="468570" h="328529" extrusionOk="0">
                  <a:moveTo>
                    <a:pt x="69587" y="164066"/>
                  </a:moveTo>
                  <a:lnTo>
                    <a:pt x="0" y="0"/>
                  </a:lnTo>
                  <a:lnTo>
                    <a:pt x="468570" y="201929"/>
                  </a:lnTo>
                  <a:lnTo>
                    <a:pt x="427927" y="328530"/>
                  </a:lnTo>
                  <a:lnTo>
                    <a:pt x="69587" y="16406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5" name="Google Shape;85;p3"/>
            <p:cNvSpPr/>
            <p:nvPr/>
          </p:nvSpPr>
          <p:spPr>
            <a:xfrm>
              <a:off x="4859530" y="1097086"/>
              <a:ext cx="265516" cy="319356"/>
            </a:xfrm>
            <a:custGeom>
              <a:avLst/>
              <a:gdLst/>
              <a:ahLst/>
              <a:cxnLst/>
              <a:rect l="l" t="t" r="r" b="b"/>
              <a:pathLst>
                <a:path w="265516" h="319356" extrusionOk="0">
                  <a:moveTo>
                    <a:pt x="0" y="158537"/>
                  </a:moveTo>
                  <a:lnTo>
                    <a:pt x="265517" y="0"/>
                  </a:lnTo>
                  <a:lnTo>
                    <a:pt x="253777" y="267958"/>
                  </a:lnTo>
                  <a:lnTo>
                    <a:pt x="37121" y="319357"/>
                  </a:lnTo>
                  <a:lnTo>
                    <a:pt x="0" y="15853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86" name="Google Shape;86;p3"/>
          <p:cNvGrpSpPr/>
          <p:nvPr/>
        </p:nvGrpSpPr>
        <p:grpSpPr>
          <a:xfrm>
            <a:off x="105078" y="3699685"/>
            <a:ext cx="712775" cy="873752"/>
            <a:chOff x="6197557" y="3002680"/>
            <a:chExt cx="524678" cy="643174"/>
          </a:xfrm>
        </p:grpSpPr>
        <p:sp>
          <p:nvSpPr>
            <p:cNvPr id="87" name="Google Shape;87;p3"/>
            <p:cNvSpPr/>
            <p:nvPr/>
          </p:nvSpPr>
          <p:spPr>
            <a:xfrm>
              <a:off x="6248807" y="3002680"/>
              <a:ext cx="473428" cy="502222"/>
            </a:xfrm>
            <a:custGeom>
              <a:avLst/>
              <a:gdLst/>
              <a:ahLst/>
              <a:cxnLst/>
              <a:rect l="l" t="t" r="r" b="b"/>
              <a:pathLst>
                <a:path w="473428" h="502222" extrusionOk="0">
                  <a:moveTo>
                    <a:pt x="0" y="0"/>
                  </a:moveTo>
                  <a:lnTo>
                    <a:pt x="105089" y="324348"/>
                  </a:lnTo>
                  <a:lnTo>
                    <a:pt x="335549" y="502223"/>
                  </a:lnTo>
                  <a:lnTo>
                    <a:pt x="473428" y="454204"/>
                  </a:lnTo>
                  <a:lnTo>
                    <a:pt x="253696" y="119517"/>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8" name="Google Shape;88;p3"/>
            <p:cNvSpPr/>
            <p:nvPr/>
          </p:nvSpPr>
          <p:spPr>
            <a:xfrm>
              <a:off x="6197557" y="3002680"/>
              <a:ext cx="156338" cy="531243"/>
            </a:xfrm>
            <a:custGeom>
              <a:avLst/>
              <a:gdLst/>
              <a:ahLst/>
              <a:cxnLst/>
              <a:rect l="l" t="t" r="r" b="b"/>
              <a:pathLst>
                <a:path w="156338" h="531243" extrusionOk="0">
                  <a:moveTo>
                    <a:pt x="0" y="230658"/>
                  </a:moveTo>
                  <a:lnTo>
                    <a:pt x="51249" y="0"/>
                  </a:lnTo>
                  <a:lnTo>
                    <a:pt x="156339" y="324348"/>
                  </a:lnTo>
                  <a:lnTo>
                    <a:pt x="133467" y="531244"/>
                  </a:lnTo>
                  <a:lnTo>
                    <a:pt x="0" y="23065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9" name="Google Shape;89;p3"/>
            <p:cNvSpPr/>
            <p:nvPr/>
          </p:nvSpPr>
          <p:spPr>
            <a:xfrm>
              <a:off x="6312322" y="3195379"/>
              <a:ext cx="409913" cy="450475"/>
            </a:xfrm>
            <a:custGeom>
              <a:avLst/>
              <a:gdLst/>
              <a:ahLst/>
              <a:cxnLst/>
              <a:rect l="l" t="t" r="r" b="b"/>
              <a:pathLst>
                <a:path w="409913" h="450475" extrusionOk="0">
                  <a:moveTo>
                    <a:pt x="18702" y="338545"/>
                  </a:moveTo>
                  <a:lnTo>
                    <a:pt x="0" y="0"/>
                  </a:lnTo>
                  <a:lnTo>
                    <a:pt x="409913" y="261505"/>
                  </a:lnTo>
                  <a:lnTo>
                    <a:pt x="215968" y="450475"/>
                  </a:lnTo>
                  <a:lnTo>
                    <a:pt x="18702" y="33854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90" name="Google Shape;90;p3"/>
          <p:cNvGrpSpPr/>
          <p:nvPr/>
        </p:nvGrpSpPr>
        <p:grpSpPr>
          <a:xfrm flipH="1">
            <a:off x="8759551" y="242069"/>
            <a:ext cx="1976801" cy="1979513"/>
            <a:chOff x="4593392" y="1441589"/>
            <a:chExt cx="1683243" cy="1685552"/>
          </a:xfrm>
        </p:grpSpPr>
        <p:sp>
          <p:nvSpPr>
            <p:cNvPr id="91" name="Google Shape;91;p3"/>
            <p:cNvSpPr/>
            <p:nvPr/>
          </p:nvSpPr>
          <p:spPr>
            <a:xfrm>
              <a:off x="4643547" y="1545109"/>
              <a:ext cx="1633088" cy="1582032"/>
            </a:xfrm>
            <a:custGeom>
              <a:avLst/>
              <a:gdLst/>
              <a:ahLst/>
              <a:cxnLst/>
              <a:rect l="l" t="t" r="r" b="b"/>
              <a:pathLst>
                <a:path w="1653760" h="1582032" extrusionOk="0">
                  <a:moveTo>
                    <a:pt x="1278115" y="0"/>
                  </a:moveTo>
                  <a:cubicBezTo>
                    <a:pt x="1278115" y="0"/>
                    <a:pt x="1326166" y="722772"/>
                    <a:pt x="1062795" y="991155"/>
                  </a:cubicBezTo>
                  <a:cubicBezTo>
                    <a:pt x="803634" y="1255283"/>
                    <a:pt x="237544" y="1176365"/>
                    <a:pt x="0" y="1110874"/>
                  </a:cubicBezTo>
                  <a:cubicBezTo>
                    <a:pt x="19836" y="1171940"/>
                    <a:pt x="287417" y="1421932"/>
                    <a:pt x="332756" y="1466433"/>
                  </a:cubicBezTo>
                  <a:cubicBezTo>
                    <a:pt x="554027" y="1683550"/>
                    <a:pt x="1001911" y="1585906"/>
                    <a:pt x="1333169" y="1248341"/>
                  </a:cubicBezTo>
                  <a:cubicBezTo>
                    <a:pt x="1664387" y="910771"/>
                    <a:pt x="1753405" y="461017"/>
                    <a:pt x="1532135" y="243900"/>
                  </a:cubicBezTo>
                  <a:cubicBezTo>
                    <a:pt x="1522176" y="234103"/>
                    <a:pt x="1278115" y="0"/>
                    <a:pt x="127811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2" name="Google Shape;92;p3"/>
            <p:cNvSpPr/>
            <p:nvPr/>
          </p:nvSpPr>
          <p:spPr>
            <a:xfrm>
              <a:off x="4593392" y="1441589"/>
              <a:ext cx="1442681" cy="1453563"/>
            </a:xfrm>
            <a:custGeom>
              <a:avLst/>
              <a:gdLst/>
              <a:ahLst/>
              <a:cxnLst/>
              <a:rect l="l" t="t" r="r" b="b"/>
              <a:pathLst>
                <a:path w="1442681" h="1453563" extrusionOk="0">
                  <a:moveTo>
                    <a:pt x="994706" y="186"/>
                  </a:moveTo>
                  <a:cubicBezTo>
                    <a:pt x="780358" y="5452"/>
                    <a:pt x="527714" y="122670"/>
                    <a:pt x="320693" y="333650"/>
                  </a:cubicBezTo>
                  <a:cubicBezTo>
                    <a:pt x="-10525" y="671215"/>
                    <a:pt x="-99705" y="1120845"/>
                    <a:pt x="121606" y="1337962"/>
                  </a:cubicBezTo>
                  <a:cubicBezTo>
                    <a:pt x="342877" y="1555083"/>
                    <a:pt x="790761" y="1457438"/>
                    <a:pt x="1121979" y="1119869"/>
                  </a:cubicBezTo>
                  <a:cubicBezTo>
                    <a:pt x="1453196" y="782304"/>
                    <a:pt x="1542377" y="332675"/>
                    <a:pt x="1321106" y="115557"/>
                  </a:cubicBezTo>
                  <a:cubicBezTo>
                    <a:pt x="1238119" y="34137"/>
                    <a:pt x="1123315" y="-2976"/>
                    <a:pt x="994706" y="186"/>
                  </a:cubicBezTo>
                  <a:close/>
                  <a:moveTo>
                    <a:pt x="845573" y="399938"/>
                  </a:moveTo>
                  <a:cubicBezTo>
                    <a:pt x="903704" y="398509"/>
                    <a:pt x="955560" y="415256"/>
                    <a:pt x="993087" y="452058"/>
                  </a:cubicBezTo>
                  <a:cubicBezTo>
                    <a:pt x="1093075" y="550192"/>
                    <a:pt x="1052837" y="753501"/>
                    <a:pt x="903137" y="906079"/>
                  </a:cubicBezTo>
                  <a:cubicBezTo>
                    <a:pt x="753437" y="1058653"/>
                    <a:pt x="551031" y="1102762"/>
                    <a:pt x="451002" y="1004627"/>
                  </a:cubicBezTo>
                  <a:cubicBezTo>
                    <a:pt x="350973" y="906492"/>
                    <a:pt x="391252" y="703305"/>
                    <a:pt x="540951" y="550731"/>
                  </a:cubicBezTo>
                  <a:cubicBezTo>
                    <a:pt x="634503" y="455369"/>
                    <a:pt x="748701" y="402318"/>
                    <a:pt x="845573" y="39993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3" name="Google Shape;93;p3"/>
            <p:cNvSpPr/>
            <p:nvPr/>
          </p:nvSpPr>
          <p:spPr>
            <a:xfrm>
              <a:off x="4986203" y="1827976"/>
              <a:ext cx="656440" cy="678044"/>
            </a:xfrm>
            <a:custGeom>
              <a:avLst/>
              <a:gdLst/>
              <a:ahLst/>
              <a:cxnLst/>
              <a:rect l="l" t="t" r="r" b="b"/>
              <a:pathLst>
                <a:path w="651553" h="656701" extrusionOk="0">
                  <a:moveTo>
                    <a:pt x="449336" y="84"/>
                  </a:moveTo>
                  <a:cubicBezTo>
                    <a:pt x="352424" y="2464"/>
                    <a:pt x="238267" y="55390"/>
                    <a:pt x="144714" y="150751"/>
                  </a:cubicBezTo>
                  <a:cubicBezTo>
                    <a:pt x="91400" y="205065"/>
                    <a:pt x="52336" y="265827"/>
                    <a:pt x="28169" y="325958"/>
                  </a:cubicBezTo>
                  <a:cubicBezTo>
                    <a:pt x="-15551" y="434735"/>
                    <a:pt x="-9641" y="541574"/>
                    <a:pt x="54765" y="604773"/>
                  </a:cubicBezTo>
                  <a:cubicBezTo>
                    <a:pt x="106662" y="655723"/>
                    <a:pt x="186289" y="667907"/>
                    <a:pt x="271704" y="646898"/>
                  </a:cubicBezTo>
                  <a:cubicBezTo>
                    <a:pt x="289759" y="567587"/>
                    <a:pt x="336150" y="482770"/>
                    <a:pt x="407964" y="409576"/>
                  </a:cubicBezTo>
                  <a:cubicBezTo>
                    <a:pt x="479899" y="336249"/>
                    <a:pt x="564019" y="288383"/>
                    <a:pt x="643120" y="268904"/>
                  </a:cubicBezTo>
                  <a:cubicBezTo>
                    <a:pt x="654819" y="217493"/>
                    <a:pt x="654495" y="168539"/>
                    <a:pt x="641217" y="126463"/>
                  </a:cubicBezTo>
                  <a:cubicBezTo>
                    <a:pt x="632311" y="98134"/>
                    <a:pt x="617900" y="72748"/>
                    <a:pt x="596930" y="52204"/>
                  </a:cubicBezTo>
                  <a:cubicBezTo>
                    <a:pt x="559445" y="15402"/>
                    <a:pt x="507467" y="-1345"/>
                    <a:pt x="449336" y="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94" name="Google Shape;94;p3"/>
          <p:cNvSpPr/>
          <p:nvPr/>
        </p:nvSpPr>
        <p:spPr>
          <a:xfrm flipH="1">
            <a:off x="152404" y="3069621"/>
            <a:ext cx="359399" cy="359389"/>
          </a:xfrm>
          <a:custGeom>
            <a:avLst/>
            <a:gdLst/>
            <a:ahLst/>
            <a:cxnLst/>
            <a:rect l="l" t="t" r="r" b="b"/>
            <a:pathLst>
              <a:path w="264751" h="264743" extrusionOk="0">
                <a:moveTo>
                  <a:pt x="0" y="132163"/>
                </a:moveTo>
                <a:lnTo>
                  <a:pt x="132580" y="0"/>
                </a:lnTo>
                <a:lnTo>
                  <a:pt x="264752" y="132580"/>
                </a:lnTo>
                <a:lnTo>
                  <a:pt x="132176" y="264743"/>
                </a:lnTo>
                <a:lnTo>
                  <a:pt x="0" y="132163"/>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5" name="Google Shape;95;p3"/>
          <p:cNvSpPr/>
          <p:nvPr/>
        </p:nvSpPr>
        <p:spPr>
          <a:xfrm>
            <a:off x="323750" y="241352"/>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6" name="Google Shape;96;p3"/>
          <p:cNvSpPr/>
          <p:nvPr/>
        </p:nvSpPr>
        <p:spPr>
          <a:xfrm>
            <a:off x="9951335" y="5808861"/>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7" name="Google Shape;97;p3"/>
          <p:cNvSpPr txBox="1">
            <a:spLocks noGrp="1"/>
          </p:cNvSpPr>
          <p:nvPr>
            <p:ph type="title"/>
          </p:nvPr>
        </p:nvSpPr>
        <p:spPr>
          <a:xfrm>
            <a:off x="1614900" y="2944525"/>
            <a:ext cx="8962200" cy="1032900"/>
          </a:xfrm>
          <a:prstGeom prst="rect">
            <a:avLst/>
          </a:prstGeom>
        </p:spPr>
        <p:txBody>
          <a:bodyPr spcFirstLastPara="1" wrap="square" lIns="121900" tIns="121900" rIns="121900" bIns="121900" anchor="ctr" anchorCtr="0">
            <a:normAutofit/>
          </a:bodyPr>
          <a:lstStyle>
            <a:lvl1pPr lvl="0">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98" name="Google Shape;98;p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3"/>
          <p:cNvSpPr txBox="1">
            <a:spLocks noGrp="1"/>
          </p:cNvSpPr>
          <p:nvPr>
            <p:ph type="body" idx="1"/>
          </p:nvPr>
        </p:nvSpPr>
        <p:spPr>
          <a:xfrm>
            <a:off x="1614900" y="3977575"/>
            <a:ext cx="8962200" cy="1934700"/>
          </a:xfrm>
          <a:prstGeom prst="rect">
            <a:avLst/>
          </a:prstGeom>
        </p:spPr>
        <p:txBody>
          <a:bodyPr spcFirstLastPara="1" wrap="square" lIns="121900" tIns="121900" rIns="121900" bIns="121900" anchor="t" anchorCtr="0">
            <a:normAutofit/>
          </a:bodyPr>
          <a:lstStyle>
            <a:lvl1pPr marL="457200" lvl="0" indent="-368300" rtl="0">
              <a:spcBef>
                <a:spcPts val="0"/>
              </a:spcBef>
              <a:spcAft>
                <a:spcPts val="0"/>
              </a:spcAft>
              <a:buSzPts val="2200"/>
              <a:buChar char="●"/>
              <a:defRPr/>
            </a:lvl1pPr>
            <a:lvl2pPr marL="914400" lvl="1" indent="-368300" rtl="0">
              <a:spcBef>
                <a:spcPts val="0"/>
              </a:spcBef>
              <a:spcAft>
                <a:spcPts val="0"/>
              </a:spcAft>
              <a:buSzPts val="2200"/>
              <a:buChar char="○"/>
              <a:defRPr/>
            </a:lvl2pPr>
            <a:lvl3pPr marL="1371600" lvl="2" indent="-368300" rtl="0">
              <a:spcBef>
                <a:spcPts val="0"/>
              </a:spcBef>
              <a:spcAft>
                <a:spcPts val="0"/>
              </a:spcAft>
              <a:buSzPts val="2200"/>
              <a:buChar char="■"/>
              <a:defRPr/>
            </a:lvl3pPr>
            <a:lvl4pPr marL="1828800" lvl="3" indent="-368300" rtl="0">
              <a:spcBef>
                <a:spcPts val="0"/>
              </a:spcBef>
              <a:spcAft>
                <a:spcPts val="0"/>
              </a:spcAft>
              <a:buSzPts val="2200"/>
              <a:buChar char="●"/>
              <a:defRPr/>
            </a:lvl4pPr>
            <a:lvl5pPr marL="2286000" lvl="4" indent="-368300" rtl="0">
              <a:spcBef>
                <a:spcPts val="0"/>
              </a:spcBef>
              <a:spcAft>
                <a:spcPts val="0"/>
              </a:spcAft>
              <a:buSzPts val="2200"/>
              <a:buChar char="○"/>
              <a:defRPr/>
            </a:lvl5pPr>
            <a:lvl6pPr marL="2743200" lvl="5" indent="-368300" rtl="0">
              <a:spcBef>
                <a:spcPts val="0"/>
              </a:spcBef>
              <a:spcAft>
                <a:spcPts val="0"/>
              </a:spcAft>
              <a:buSzPts val="2200"/>
              <a:buChar char="■"/>
              <a:defRPr/>
            </a:lvl6pPr>
            <a:lvl7pPr marL="3200400" lvl="6" indent="-368300" rtl="0">
              <a:spcBef>
                <a:spcPts val="0"/>
              </a:spcBef>
              <a:spcAft>
                <a:spcPts val="0"/>
              </a:spcAft>
              <a:buSzPts val="2200"/>
              <a:buChar char="●"/>
              <a:defRPr/>
            </a:lvl7pPr>
            <a:lvl8pPr marL="3657600" lvl="7" indent="-368300" rtl="0">
              <a:spcBef>
                <a:spcPts val="0"/>
              </a:spcBef>
              <a:spcAft>
                <a:spcPts val="0"/>
              </a:spcAft>
              <a:buSzPts val="2200"/>
              <a:buChar char="○"/>
              <a:defRPr/>
            </a:lvl8pPr>
            <a:lvl9pPr marL="4114800" lvl="8" indent="-368300" rtl="0">
              <a:spcBef>
                <a:spcPts val="0"/>
              </a:spcBef>
              <a:spcAft>
                <a:spcPts val="0"/>
              </a:spcAft>
              <a:buSzPts val="2200"/>
              <a:buChar char="■"/>
              <a:defRPr/>
            </a:lvl9pPr>
          </a:lstStyle>
          <a:p>
            <a:endParaRPr/>
          </a:p>
        </p:txBody>
      </p:sp>
      <p:sp>
        <p:nvSpPr>
          <p:cNvPr id="100" name="Google Shape;100;p3"/>
          <p:cNvSpPr/>
          <p:nvPr/>
        </p:nvSpPr>
        <p:spPr>
          <a:xfrm flipH="1">
            <a:off x="8291816" y="1404964"/>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1"/>
        <p:cNvGrpSpPr/>
        <p:nvPr/>
      </p:nvGrpSpPr>
      <p:grpSpPr>
        <a:xfrm>
          <a:off x="0" y="0"/>
          <a:ext cx="0" cy="0"/>
          <a:chOff x="0" y="0"/>
          <a:chExt cx="0" cy="0"/>
        </a:xfrm>
      </p:grpSpPr>
      <p:sp>
        <p:nvSpPr>
          <p:cNvPr id="102" name="Google Shape;102;p4"/>
          <p:cNvSpPr txBox="1">
            <a:spLocks noGrp="1"/>
          </p:cNvSpPr>
          <p:nvPr>
            <p:ph type="title"/>
          </p:nvPr>
        </p:nvSpPr>
        <p:spPr>
          <a:xfrm>
            <a:off x="1373700" y="1020577"/>
            <a:ext cx="9444600" cy="887400"/>
          </a:xfrm>
          <a:prstGeom prst="rect">
            <a:avLst/>
          </a:prstGeom>
        </p:spPr>
        <p:txBody>
          <a:bodyPr spcFirstLastPara="1" wrap="square" lIns="121900" tIns="121900" rIns="121900" bIns="121900" anchor="t" anchorCtr="0">
            <a:normAutofit/>
          </a:bodyPr>
          <a:lstStyle>
            <a:lvl1pPr lvl="0">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a:endParaRPr/>
          </a:p>
        </p:txBody>
      </p:sp>
      <p:sp>
        <p:nvSpPr>
          <p:cNvPr id="103" name="Google Shape;103;p4"/>
          <p:cNvSpPr txBox="1">
            <a:spLocks noGrp="1"/>
          </p:cNvSpPr>
          <p:nvPr>
            <p:ph type="body" idx="1"/>
          </p:nvPr>
        </p:nvSpPr>
        <p:spPr>
          <a:xfrm>
            <a:off x="1373700" y="2192426"/>
            <a:ext cx="9444600" cy="3541500"/>
          </a:xfrm>
          <a:prstGeom prst="rect">
            <a:avLst/>
          </a:prstGeom>
        </p:spPr>
        <p:txBody>
          <a:bodyPr spcFirstLastPara="1" wrap="square" lIns="121900" tIns="121900" rIns="121900" bIns="121900" anchor="t" anchorCtr="0">
            <a:normAutofit/>
          </a:bodyPr>
          <a:lstStyle>
            <a:lvl1pPr marL="457200" lvl="0" indent="-368300">
              <a:spcBef>
                <a:spcPts val="0"/>
              </a:spcBef>
              <a:spcAft>
                <a:spcPts val="0"/>
              </a:spcAft>
              <a:buSzPts val="2200"/>
              <a:buChar char="●"/>
              <a:defRPr/>
            </a:lvl1pPr>
            <a:lvl2pPr marL="914400" lvl="1" indent="-368300">
              <a:spcBef>
                <a:spcPts val="0"/>
              </a:spcBef>
              <a:spcAft>
                <a:spcPts val="0"/>
              </a:spcAft>
              <a:buSzPts val="2200"/>
              <a:buChar char="○"/>
              <a:defRPr/>
            </a:lvl2pPr>
            <a:lvl3pPr marL="1371600" lvl="2" indent="-368300">
              <a:spcBef>
                <a:spcPts val="0"/>
              </a:spcBef>
              <a:spcAft>
                <a:spcPts val="0"/>
              </a:spcAft>
              <a:buSzPts val="2200"/>
              <a:buChar char="■"/>
              <a:defRPr/>
            </a:lvl3pPr>
            <a:lvl4pPr marL="1828800" lvl="3" indent="-368300">
              <a:spcBef>
                <a:spcPts val="0"/>
              </a:spcBef>
              <a:spcAft>
                <a:spcPts val="0"/>
              </a:spcAft>
              <a:buSzPts val="2200"/>
              <a:buChar char="●"/>
              <a:defRPr/>
            </a:lvl4pPr>
            <a:lvl5pPr marL="2286000" lvl="4" indent="-368300">
              <a:spcBef>
                <a:spcPts val="0"/>
              </a:spcBef>
              <a:spcAft>
                <a:spcPts val="0"/>
              </a:spcAft>
              <a:buSzPts val="2200"/>
              <a:buChar char="○"/>
              <a:defRPr/>
            </a:lvl5pPr>
            <a:lvl6pPr marL="2743200" lvl="5" indent="-368300">
              <a:spcBef>
                <a:spcPts val="0"/>
              </a:spcBef>
              <a:spcAft>
                <a:spcPts val="0"/>
              </a:spcAft>
              <a:buSzPts val="2200"/>
              <a:buChar char="■"/>
              <a:defRPr/>
            </a:lvl6pPr>
            <a:lvl7pPr marL="3200400" lvl="6" indent="-368300">
              <a:spcBef>
                <a:spcPts val="0"/>
              </a:spcBef>
              <a:spcAft>
                <a:spcPts val="0"/>
              </a:spcAft>
              <a:buSzPts val="2200"/>
              <a:buChar char="●"/>
              <a:defRPr/>
            </a:lvl7pPr>
            <a:lvl8pPr marL="3657600" lvl="7" indent="-368300">
              <a:spcBef>
                <a:spcPts val="0"/>
              </a:spcBef>
              <a:spcAft>
                <a:spcPts val="0"/>
              </a:spcAft>
              <a:buSzPts val="2200"/>
              <a:buChar char="○"/>
              <a:defRPr/>
            </a:lvl8pPr>
            <a:lvl9pPr marL="4114800" lvl="8" indent="-368300">
              <a:spcBef>
                <a:spcPts val="0"/>
              </a:spcBef>
              <a:spcAft>
                <a:spcPts val="0"/>
              </a:spcAft>
              <a:buSzPts val="2200"/>
              <a:buChar char="■"/>
              <a:defRPr/>
            </a:lvl9pPr>
          </a:lstStyle>
          <a:p>
            <a:endParaRPr/>
          </a:p>
        </p:txBody>
      </p:sp>
      <p:sp>
        <p:nvSpPr>
          <p:cNvPr id="104" name="Google Shape;104;p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05" name="Google Shape;105;p4"/>
          <p:cNvSpPr/>
          <p:nvPr/>
        </p:nvSpPr>
        <p:spPr>
          <a:xfrm flipH="1">
            <a:off x="11270114" y="232339"/>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6" name="Google Shape;106;p4"/>
          <p:cNvSpPr/>
          <p:nvPr/>
        </p:nvSpPr>
        <p:spPr>
          <a:xfrm flipH="1">
            <a:off x="9890848" y="-461213"/>
            <a:ext cx="1181365" cy="1181368"/>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107" name="Google Shape;107;p4"/>
          <p:cNvSpPr/>
          <p:nvPr/>
        </p:nvSpPr>
        <p:spPr>
          <a:xfrm flipH="1">
            <a:off x="365415" y="5863369"/>
            <a:ext cx="1730086" cy="1730091"/>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ix boxes">
  <p:cSld name="CUSTOM">
    <p:spTree>
      <p:nvGrpSpPr>
        <p:cNvPr id="1" name="Shape 108"/>
        <p:cNvGrpSpPr/>
        <p:nvPr/>
      </p:nvGrpSpPr>
      <p:grpSpPr>
        <a:xfrm>
          <a:off x="0" y="0"/>
          <a:ext cx="0" cy="0"/>
          <a:chOff x="0" y="0"/>
          <a:chExt cx="0" cy="0"/>
        </a:xfrm>
      </p:grpSpPr>
      <p:sp>
        <p:nvSpPr>
          <p:cNvPr id="109" name="Google Shape;109;p5"/>
          <p:cNvSpPr txBox="1">
            <a:spLocks noGrp="1"/>
          </p:cNvSpPr>
          <p:nvPr>
            <p:ph type="title"/>
          </p:nvPr>
        </p:nvSpPr>
        <p:spPr>
          <a:xfrm>
            <a:off x="4677525" y="593375"/>
            <a:ext cx="68940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a:endParaRPr/>
          </a:p>
        </p:txBody>
      </p:sp>
      <p:sp>
        <p:nvSpPr>
          <p:cNvPr id="110" name="Google Shape;110;p5"/>
          <p:cNvSpPr txBox="1">
            <a:spLocks noGrp="1"/>
          </p:cNvSpPr>
          <p:nvPr>
            <p:ph type="subTitle" idx="1"/>
          </p:nvPr>
        </p:nvSpPr>
        <p:spPr>
          <a:xfrm>
            <a:off x="5487527" y="1719450"/>
            <a:ext cx="6084000" cy="310800"/>
          </a:xfrm>
          <a:prstGeom prst="rect">
            <a:avLst/>
          </a:prstGeom>
        </p:spPr>
        <p:txBody>
          <a:bodyPr spcFirstLastPara="1" wrap="square" lIns="121900" tIns="121900" rIns="121900" bIns="121900" anchor="t" anchorCtr="0">
            <a:normAutofit/>
          </a:bodyPr>
          <a:lstStyle>
            <a:lvl1pPr lvl="0" rtl="0">
              <a:lnSpc>
                <a:spcPct val="80000"/>
              </a:lnSpc>
              <a:spcBef>
                <a:spcPts val="0"/>
              </a:spcBef>
              <a:spcAft>
                <a:spcPts val="0"/>
              </a:spcAft>
              <a:buSzPts val="1800"/>
              <a:buNone/>
              <a:defRPr sz="1800" b="1">
                <a:latin typeface="Poppins"/>
                <a:ea typeface="Poppins"/>
                <a:cs typeface="Poppins"/>
                <a:sym typeface="Poppins"/>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11" name="Google Shape;111;p5"/>
          <p:cNvSpPr txBox="1">
            <a:spLocks noGrp="1"/>
          </p:cNvSpPr>
          <p:nvPr>
            <p:ph type="body" idx="2"/>
          </p:nvPr>
        </p:nvSpPr>
        <p:spPr>
          <a:xfrm>
            <a:off x="5487527" y="2030097"/>
            <a:ext cx="6084000" cy="446700"/>
          </a:xfrm>
          <a:prstGeom prst="rect">
            <a:avLst/>
          </a:prstGeom>
        </p:spPr>
        <p:txBody>
          <a:bodyPr spcFirstLastPara="1" wrap="square" lIns="121900" tIns="121900" rIns="121900" bIns="121900" anchor="t" anchorCtr="0">
            <a:normAutofit/>
          </a:bodyPr>
          <a:lstStyle>
            <a:lvl1pPr marL="457200" lvl="0" indent="-323850" rtl="0">
              <a:spcBef>
                <a:spcPts val="0"/>
              </a:spcBef>
              <a:spcAft>
                <a:spcPts val="0"/>
              </a:spcAft>
              <a:buSzPts val="1500"/>
              <a:buChar char="●"/>
              <a:defRPr sz="1500"/>
            </a:lvl1pPr>
            <a:lvl2pPr marL="914400" lvl="1" indent="-323850" rtl="0">
              <a:spcBef>
                <a:spcPts val="0"/>
              </a:spcBef>
              <a:spcAft>
                <a:spcPts val="0"/>
              </a:spcAft>
              <a:buSzPts val="1500"/>
              <a:buChar char="○"/>
              <a:defRPr sz="1500"/>
            </a:lvl2pPr>
            <a:lvl3pPr marL="1371600" lvl="2" indent="-323850" rtl="0">
              <a:spcBef>
                <a:spcPts val="0"/>
              </a:spcBef>
              <a:spcAft>
                <a:spcPts val="0"/>
              </a:spcAft>
              <a:buSzPts val="1500"/>
              <a:buChar char="■"/>
              <a:defRPr sz="1500"/>
            </a:lvl3pPr>
            <a:lvl4pPr marL="1828800" lvl="3" indent="-323850" rtl="0">
              <a:spcBef>
                <a:spcPts val="0"/>
              </a:spcBef>
              <a:spcAft>
                <a:spcPts val="0"/>
              </a:spcAft>
              <a:buSzPts val="1500"/>
              <a:buChar char="●"/>
              <a:defRPr sz="1500"/>
            </a:lvl4pPr>
            <a:lvl5pPr marL="2286000" lvl="4" indent="-323850" rtl="0">
              <a:spcBef>
                <a:spcPts val="0"/>
              </a:spcBef>
              <a:spcAft>
                <a:spcPts val="0"/>
              </a:spcAft>
              <a:buSzPts val="1500"/>
              <a:buChar char="○"/>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sp>
        <p:nvSpPr>
          <p:cNvPr id="112" name="Google Shape;112;p5"/>
          <p:cNvSpPr txBox="1">
            <a:spLocks noGrp="1"/>
          </p:cNvSpPr>
          <p:nvPr>
            <p:ph type="subTitle" idx="3"/>
          </p:nvPr>
        </p:nvSpPr>
        <p:spPr>
          <a:xfrm>
            <a:off x="5487527" y="2477085"/>
            <a:ext cx="6084000" cy="310800"/>
          </a:xfrm>
          <a:prstGeom prst="rect">
            <a:avLst/>
          </a:prstGeom>
        </p:spPr>
        <p:txBody>
          <a:bodyPr spcFirstLastPara="1" wrap="square" lIns="121900" tIns="121900" rIns="121900" bIns="121900" anchor="t" anchorCtr="0">
            <a:normAutofit/>
          </a:bodyPr>
          <a:lstStyle>
            <a:lvl1pPr lvl="0" rtl="0">
              <a:lnSpc>
                <a:spcPct val="80000"/>
              </a:lnSpc>
              <a:spcBef>
                <a:spcPts val="0"/>
              </a:spcBef>
              <a:spcAft>
                <a:spcPts val="0"/>
              </a:spcAft>
              <a:buSzPts val="1800"/>
              <a:buNone/>
              <a:defRPr sz="1800" b="1">
                <a:latin typeface="Poppins"/>
                <a:ea typeface="Poppins"/>
                <a:cs typeface="Poppins"/>
                <a:sym typeface="Poppins"/>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13" name="Google Shape;113;p5"/>
          <p:cNvSpPr txBox="1">
            <a:spLocks noGrp="1"/>
          </p:cNvSpPr>
          <p:nvPr>
            <p:ph type="body" idx="4"/>
          </p:nvPr>
        </p:nvSpPr>
        <p:spPr>
          <a:xfrm>
            <a:off x="5487527" y="2787733"/>
            <a:ext cx="6084000" cy="446700"/>
          </a:xfrm>
          <a:prstGeom prst="rect">
            <a:avLst/>
          </a:prstGeom>
        </p:spPr>
        <p:txBody>
          <a:bodyPr spcFirstLastPara="1" wrap="square" lIns="121900" tIns="121900" rIns="121900" bIns="121900" anchor="t" anchorCtr="0">
            <a:normAutofit/>
          </a:bodyPr>
          <a:lstStyle>
            <a:lvl1pPr marL="457200" lvl="0" indent="-323850" rtl="0">
              <a:spcBef>
                <a:spcPts val="0"/>
              </a:spcBef>
              <a:spcAft>
                <a:spcPts val="0"/>
              </a:spcAft>
              <a:buSzPts val="1500"/>
              <a:buChar char="●"/>
              <a:defRPr sz="1500"/>
            </a:lvl1pPr>
            <a:lvl2pPr marL="914400" lvl="1" indent="-323850" rtl="0">
              <a:spcBef>
                <a:spcPts val="0"/>
              </a:spcBef>
              <a:spcAft>
                <a:spcPts val="0"/>
              </a:spcAft>
              <a:buSzPts val="1500"/>
              <a:buChar char="○"/>
              <a:defRPr sz="1500"/>
            </a:lvl2pPr>
            <a:lvl3pPr marL="1371600" lvl="2" indent="-323850" rtl="0">
              <a:spcBef>
                <a:spcPts val="0"/>
              </a:spcBef>
              <a:spcAft>
                <a:spcPts val="0"/>
              </a:spcAft>
              <a:buSzPts val="1500"/>
              <a:buChar char="■"/>
              <a:defRPr sz="1500"/>
            </a:lvl3pPr>
            <a:lvl4pPr marL="1828800" lvl="3" indent="-323850" rtl="0">
              <a:spcBef>
                <a:spcPts val="0"/>
              </a:spcBef>
              <a:spcAft>
                <a:spcPts val="0"/>
              </a:spcAft>
              <a:buSzPts val="1500"/>
              <a:buChar char="●"/>
              <a:defRPr sz="1500"/>
            </a:lvl4pPr>
            <a:lvl5pPr marL="2286000" lvl="4" indent="-323850" rtl="0">
              <a:spcBef>
                <a:spcPts val="0"/>
              </a:spcBef>
              <a:spcAft>
                <a:spcPts val="0"/>
              </a:spcAft>
              <a:buSzPts val="1500"/>
              <a:buChar char="○"/>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sp>
        <p:nvSpPr>
          <p:cNvPr id="114" name="Google Shape;114;p5"/>
          <p:cNvSpPr txBox="1">
            <a:spLocks noGrp="1"/>
          </p:cNvSpPr>
          <p:nvPr>
            <p:ph type="subTitle" idx="5"/>
          </p:nvPr>
        </p:nvSpPr>
        <p:spPr>
          <a:xfrm>
            <a:off x="5487527" y="3234721"/>
            <a:ext cx="6084000" cy="310800"/>
          </a:xfrm>
          <a:prstGeom prst="rect">
            <a:avLst/>
          </a:prstGeom>
        </p:spPr>
        <p:txBody>
          <a:bodyPr spcFirstLastPara="1" wrap="square" lIns="121900" tIns="121900" rIns="121900" bIns="121900" anchor="t" anchorCtr="0">
            <a:normAutofit/>
          </a:bodyPr>
          <a:lstStyle>
            <a:lvl1pPr lvl="0" rtl="0">
              <a:lnSpc>
                <a:spcPct val="80000"/>
              </a:lnSpc>
              <a:spcBef>
                <a:spcPts val="0"/>
              </a:spcBef>
              <a:spcAft>
                <a:spcPts val="0"/>
              </a:spcAft>
              <a:buSzPts val="1800"/>
              <a:buNone/>
              <a:defRPr sz="1800" b="1">
                <a:latin typeface="Poppins"/>
                <a:ea typeface="Poppins"/>
                <a:cs typeface="Poppins"/>
                <a:sym typeface="Poppins"/>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15" name="Google Shape;115;p5"/>
          <p:cNvSpPr txBox="1">
            <a:spLocks noGrp="1"/>
          </p:cNvSpPr>
          <p:nvPr>
            <p:ph type="body" idx="6"/>
          </p:nvPr>
        </p:nvSpPr>
        <p:spPr>
          <a:xfrm>
            <a:off x="5487527" y="3545368"/>
            <a:ext cx="6084000" cy="446700"/>
          </a:xfrm>
          <a:prstGeom prst="rect">
            <a:avLst/>
          </a:prstGeom>
        </p:spPr>
        <p:txBody>
          <a:bodyPr spcFirstLastPara="1" wrap="square" lIns="121900" tIns="121900" rIns="121900" bIns="121900" anchor="t" anchorCtr="0">
            <a:normAutofit/>
          </a:bodyPr>
          <a:lstStyle>
            <a:lvl1pPr marL="457200" lvl="0" indent="-323850" rtl="0">
              <a:spcBef>
                <a:spcPts val="0"/>
              </a:spcBef>
              <a:spcAft>
                <a:spcPts val="0"/>
              </a:spcAft>
              <a:buSzPts val="1500"/>
              <a:buChar char="●"/>
              <a:defRPr sz="1500"/>
            </a:lvl1pPr>
            <a:lvl2pPr marL="914400" lvl="1" indent="-323850" rtl="0">
              <a:spcBef>
                <a:spcPts val="0"/>
              </a:spcBef>
              <a:spcAft>
                <a:spcPts val="0"/>
              </a:spcAft>
              <a:buSzPts val="1500"/>
              <a:buChar char="○"/>
              <a:defRPr sz="1500"/>
            </a:lvl2pPr>
            <a:lvl3pPr marL="1371600" lvl="2" indent="-323850" rtl="0">
              <a:spcBef>
                <a:spcPts val="0"/>
              </a:spcBef>
              <a:spcAft>
                <a:spcPts val="0"/>
              </a:spcAft>
              <a:buSzPts val="1500"/>
              <a:buChar char="■"/>
              <a:defRPr sz="1500"/>
            </a:lvl3pPr>
            <a:lvl4pPr marL="1828800" lvl="3" indent="-323850" rtl="0">
              <a:spcBef>
                <a:spcPts val="0"/>
              </a:spcBef>
              <a:spcAft>
                <a:spcPts val="0"/>
              </a:spcAft>
              <a:buSzPts val="1500"/>
              <a:buChar char="●"/>
              <a:defRPr sz="1500"/>
            </a:lvl4pPr>
            <a:lvl5pPr marL="2286000" lvl="4" indent="-323850" rtl="0">
              <a:spcBef>
                <a:spcPts val="0"/>
              </a:spcBef>
              <a:spcAft>
                <a:spcPts val="0"/>
              </a:spcAft>
              <a:buSzPts val="1500"/>
              <a:buChar char="○"/>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sp>
        <p:nvSpPr>
          <p:cNvPr id="116" name="Google Shape;116;p5"/>
          <p:cNvSpPr txBox="1">
            <a:spLocks noGrp="1"/>
          </p:cNvSpPr>
          <p:nvPr>
            <p:ph type="subTitle" idx="7"/>
          </p:nvPr>
        </p:nvSpPr>
        <p:spPr>
          <a:xfrm>
            <a:off x="5487527" y="3992356"/>
            <a:ext cx="6084000" cy="310800"/>
          </a:xfrm>
          <a:prstGeom prst="rect">
            <a:avLst/>
          </a:prstGeom>
        </p:spPr>
        <p:txBody>
          <a:bodyPr spcFirstLastPara="1" wrap="square" lIns="121900" tIns="121900" rIns="121900" bIns="121900" anchor="t" anchorCtr="0">
            <a:normAutofit/>
          </a:bodyPr>
          <a:lstStyle>
            <a:lvl1pPr lvl="0" rtl="0">
              <a:lnSpc>
                <a:spcPct val="80000"/>
              </a:lnSpc>
              <a:spcBef>
                <a:spcPts val="0"/>
              </a:spcBef>
              <a:spcAft>
                <a:spcPts val="0"/>
              </a:spcAft>
              <a:buSzPts val="1800"/>
              <a:buNone/>
              <a:defRPr sz="1800" b="1">
                <a:latin typeface="Poppins"/>
                <a:ea typeface="Poppins"/>
                <a:cs typeface="Poppins"/>
                <a:sym typeface="Poppins"/>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17" name="Google Shape;117;p5"/>
          <p:cNvSpPr txBox="1">
            <a:spLocks noGrp="1"/>
          </p:cNvSpPr>
          <p:nvPr>
            <p:ph type="body" idx="8"/>
          </p:nvPr>
        </p:nvSpPr>
        <p:spPr>
          <a:xfrm>
            <a:off x="5487527" y="4303004"/>
            <a:ext cx="6084000" cy="446700"/>
          </a:xfrm>
          <a:prstGeom prst="rect">
            <a:avLst/>
          </a:prstGeom>
        </p:spPr>
        <p:txBody>
          <a:bodyPr spcFirstLastPara="1" wrap="square" lIns="121900" tIns="121900" rIns="121900" bIns="121900" anchor="t" anchorCtr="0">
            <a:normAutofit/>
          </a:bodyPr>
          <a:lstStyle>
            <a:lvl1pPr marL="457200" lvl="0" indent="-323850" rtl="0">
              <a:spcBef>
                <a:spcPts val="0"/>
              </a:spcBef>
              <a:spcAft>
                <a:spcPts val="0"/>
              </a:spcAft>
              <a:buSzPts val="1500"/>
              <a:buChar char="●"/>
              <a:defRPr sz="1500"/>
            </a:lvl1pPr>
            <a:lvl2pPr marL="914400" lvl="1" indent="-323850" rtl="0">
              <a:spcBef>
                <a:spcPts val="0"/>
              </a:spcBef>
              <a:spcAft>
                <a:spcPts val="0"/>
              </a:spcAft>
              <a:buSzPts val="1500"/>
              <a:buChar char="○"/>
              <a:defRPr sz="1500"/>
            </a:lvl2pPr>
            <a:lvl3pPr marL="1371600" lvl="2" indent="-323850" rtl="0">
              <a:spcBef>
                <a:spcPts val="0"/>
              </a:spcBef>
              <a:spcAft>
                <a:spcPts val="0"/>
              </a:spcAft>
              <a:buSzPts val="1500"/>
              <a:buChar char="■"/>
              <a:defRPr sz="1500"/>
            </a:lvl3pPr>
            <a:lvl4pPr marL="1828800" lvl="3" indent="-323850" rtl="0">
              <a:spcBef>
                <a:spcPts val="0"/>
              </a:spcBef>
              <a:spcAft>
                <a:spcPts val="0"/>
              </a:spcAft>
              <a:buSzPts val="1500"/>
              <a:buChar char="●"/>
              <a:defRPr sz="1500"/>
            </a:lvl4pPr>
            <a:lvl5pPr marL="2286000" lvl="4" indent="-323850" rtl="0">
              <a:spcBef>
                <a:spcPts val="0"/>
              </a:spcBef>
              <a:spcAft>
                <a:spcPts val="0"/>
              </a:spcAft>
              <a:buSzPts val="1500"/>
              <a:buChar char="○"/>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sp>
        <p:nvSpPr>
          <p:cNvPr id="118" name="Google Shape;118;p5"/>
          <p:cNvSpPr txBox="1">
            <a:spLocks noGrp="1"/>
          </p:cNvSpPr>
          <p:nvPr>
            <p:ph type="subTitle" idx="9"/>
          </p:nvPr>
        </p:nvSpPr>
        <p:spPr>
          <a:xfrm>
            <a:off x="5487527" y="4749992"/>
            <a:ext cx="6084000" cy="310800"/>
          </a:xfrm>
          <a:prstGeom prst="rect">
            <a:avLst/>
          </a:prstGeom>
        </p:spPr>
        <p:txBody>
          <a:bodyPr spcFirstLastPara="1" wrap="square" lIns="121900" tIns="121900" rIns="121900" bIns="121900" anchor="t" anchorCtr="0">
            <a:normAutofit/>
          </a:bodyPr>
          <a:lstStyle>
            <a:lvl1pPr lvl="0" rtl="0">
              <a:lnSpc>
                <a:spcPct val="80000"/>
              </a:lnSpc>
              <a:spcBef>
                <a:spcPts val="0"/>
              </a:spcBef>
              <a:spcAft>
                <a:spcPts val="0"/>
              </a:spcAft>
              <a:buSzPts val="1800"/>
              <a:buNone/>
              <a:defRPr sz="1800" b="1">
                <a:latin typeface="Poppins"/>
                <a:ea typeface="Poppins"/>
                <a:cs typeface="Poppins"/>
                <a:sym typeface="Poppins"/>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19" name="Google Shape;119;p5"/>
          <p:cNvSpPr txBox="1">
            <a:spLocks noGrp="1"/>
          </p:cNvSpPr>
          <p:nvPr>
            <p:ph type="body" idx="13"/>
          </p:nvPr>
        </p:nvSpPr>
        <p:spPr>
          <a:xfrm>
            <a:off x="5487527" y="5060639"/>
            <a:ext cx="6084000" cy="446700"/>
          </a:xfrm>
          <a:prstGeom prst="rect">
            <a:avLst/>
          </a:prstGeom>
        </p:spPr>
        <p:txBody>
          <a:bodyPr spcFirstLastPara="1" wrap="square" lIns="121900" tIns="121900" rIns="121900" bIns="121900" anchor="t" anchorCtr="0">
            <a:normAutofit/>
          </a:bodyPr>
          <a:lstStyle>
            <a:lvl1pPr marL="457200" lvl="0" indent="-323850" rtl="0">
              <a:spcBef>
                <a:spcPts val="0"/>
              </a:spcBef>
              <a:spcAft>
                <a:spcPts val="0"/>
              </a:spcAft>
              <a:buSzPts val="1500"/>
              <a:buChar char="●"/>
              <a:defRPr sz="1500"/>
            </a:lvl1pPr>
            <a:lvl2pPr marL="914400" lvl="1" indent="-323850" rtl="0">
              <a:spcBef>
                <a:spcPts val="0"/>
              </a:spcBef>
              <a:spcAft>
                <a:spcPts val="0"/>
              </a:spcAft>
              <a:buSzPts val="1500"/>
              <a:buChar char="○"/>
              <a:defRPr sz="1500"/>
            </a:lvl2pPr>
            <a:lvl3pPr marL="1371600" lvl="2" indent="-323850" rtl="0">
              <a:spcBef>
                <a:spcPts val="0"/>
              </a:spcBef>
              <a:spcAft>
                <a:spcPts val="0"/>
              </a:spcAft>
              <a:buSzPts val="1500"/>
              <a:buChar char="■"/>
              <a:defRPr sz="1500"/>
            </a:lvl3pPr>
            <a:lvl4pPr marL="1828800" lvl="3" indent="-323850" rtl="0">
              <a:spcBef>
                <a:spcPts val="0"/>
              </a:spcBef>
              <a:spcAft>
                <a:spcPts val="0"/>
              </a:spcAft>
              <a:buSzPts val="1500"/>
              <a:buChar char="●"/>
              <a:defRPr sz="1500"/>
            </a:lvl4pPr>
            <a:lvl5pPr marL="2286000" lvl="4" indent="-323850" rtl="0">
              <a:spcBef>
                <a:spcPts val="0"/>
              </a:spcBef>
              <a:spcAft>
                <a:spcPts val="0"/>
              </a:spcAft>
              <a:buSzPts val="1500"/>
              <a:buChar char="○"/>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sp>
        <p:nvSpPr>
          <p:cNvPr id="120" name="Google Shape;120;p5"/>
          <p:cNvSpPr txBox="1">
            <a:spLocks noGrp="1"/>
          </p:cNvSpPr>
          <p:nvPr>
            <p:ph type="subTitle" idx="14"/>
          </p:nvPr>
        </p:nvSpPr>
        <p:spPr>
          <a:xfrm>
            <a:off x="5487527" y="5507628"/>
            <a:ext cx="6084000" cy="310800"/>
          </a:xfrm>
          <a:prstGeom prst="rect">
            <a:avLst/>
          </a:prstGeom>
        </p:spPr>
        <p:txBody>
          <a:bodyPr spcFirstLastPara="1" wrap="square" lIns="121900" tIns="121900" rIns="121900" bIns="121900" anchor="t" anchorCtr="0">
            <a:normAutofit/>
          </a:bodyPr>
          <a:lstStyle>
            <a:lvl1pPr lvl="0" rtl="0">
              <a:lnSpc>
                <a:spcPct val="80000"/>
              </a:lnSpc>
              <a:spcBef>
                <a:spcPts val="0"/>
              </a:spcBef>
              <a:spcAft>
                <a:spcPts val="0"/>
              </a:spcAft>
              <a:buSzPts val="1800"/>
              <a:buNone/>
              <a:defRPr sz="1800" b="1">
                <a:latin typeface="Poppins"/>
                <a:ea typeface="Poppins"/>
                <a:cs typeface="Poppins"/>
                <a:sym typeface="Poppins"/>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21" name="Google Shape;121;p5"/>
          <p:cNvSpPr txBox="1">
            <a:spLocks noGrp="1"/>
          </p:cNvSpPr>
          <p:nvPr>
            <p:ph type="body" idx="15"/>
          </p:nvPr>
        </p:nvSpPr>
        <p:spPr>
          <a:xfrm>
            <a:off x="5487527" y="5818275"/>
            <a:ext cx="6084000" cy="446700"/>
          </a:xfrm>
          <a:prstGeom prst="rect">
            <a:avLst/>
          </a:prstGeom>
        </p:spPr>
        <p:txBody>
          <a:bodyPr spcFirstLastPara="1" wrap="square" lIns="121900" tIns="121900" rIns="121900" bIns="121900" anchor="t" anchorCtr="0">
            <a:normAutofit/>
          </a:bodyPr>
          <a:lstStyle>
            <a:lvl1pPr marL="457200" lvl="0" indent="-323850" rtl="0">
              <a:spcBef>
                <a:spcPts val="0"/>
              </a:spcBef>
              <a:spcAft>
                <a:spcPts val="0"/>
              </a:spcAft>
              <a:buSzPts val="1500"/>
              <a:buChar char="●"/>
              <a:defRPr sz="1500"/>
            </a:lvl1pPr>
            <a:lvl2pPr marL="914400" lvl="1" indent="-323850" rtl="0">
              <a:spcBef>
                <a:spcPts val="0"/>
              </a:spcBef>
              <a:spcAft>
                <a:spcPts val="0"/>
              </a:spcAft>
              <a:buSzPts val="1500"/>
              <a:buChar char="○"/>
              <a:defRPr sz="1500"/>
            </a:lvl2pPr>
            <a:lvl3pPr marL="1371600" lvl="2" indent="-323850" rtl="0">
              <a:spcBef>
                <a:spcPts val="0"/>
              </a:spcBef>
              <a:spcAft>
                <a:spcPts val="0"/>
              </a:spcAft>
              <a:buSzPts val="1500"/>
              <a:buChar char="■"/>
              <a:defRPr sz="1500"/>
            </a:lvl3pPr>
            <a:lvl4pPr marL="1828800" lvl="3" indent="-323850" rtl="0">
              <a:spcBef>
                <a:spcPts val="0"/>
              </a:spcBef>
              <a:spcAft>
                <a:spcPts val="0"/>
              </a:spcAft>
              <a:buSzPts val="1500"/>
              <a:buChar char="●"/>
              <a:defRPr sz="1500"/>
            </a:lvl4pPr>
            <a:lvl5pPr marL="2286000" lvl="4" indent="-323850" rtl="0">
              <a:spcBef>
                <a:spcPts val="0"/>
              </a:spcBef>
              <a:spcAft>
                <a:spcPts val="0"/>
              </a:spcAft>
              <a:buSzPts val="1500"/>
              <a:buChar char="○"/>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sp>
        <p:nvSpPr>
          <p:cNvPr id="122" name="Google Shape;122;p5"/>
          <p:cNvSpPr/>
          <p:nvPr/>
        </p:nvSpPr>
        <p:spPr>
          <a:xfrm flipH="1">
            <a:off x="2411300" y="5481692"/>
            <a:ext cx="1110354" cy="1110357"/>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123" name="Google Shape;123;p5"/>
          <p:cNvSpPr/>
          <p:nvPr/>
        </p:nvSpPr>
        <p:spPr>
          <a:xfrm flipH="1">
            <a:off x="1978611" y="692712"/>
            <a:ext cx="1752680" cy="1752686"/>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nvGrpSpPr>
          <p:cNvPr id="124" name="Google Shape;124;p5"/>
          <p:cNvGrpSpPr/>
          <p:nvPr/>
        </p:nvGrpSpPr>
        <p:grpSpPr>
          <a:xfrm flipH="1">
            <a:off x="644395" y="2270085"/>
            <a:ext cx="2597891" cy="2597879"/>
            <a:chOff x="4616075" y="1332525"/>
            <a:chExt cx="1915566" cy="1881022"/>
          </a:xfrm>
        </p:grpSpPr>
        <p:sp>
          <p:nvSpPr>
            <p:cNvPr id="125" name="Google Shape;125;p5"/>
            <p:cNvSpPr/>
            <p:nvPr/>
          </p:nvSpPr>
          <p:spPr>
            <a:xfrm>
              <a:off x="4616077" y="1332525"/>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6" name="Google Shape;126;p5"/>
            <p:cNvSpPr/>
            <p:nvPr/>
          </p:nvSpPr>
          <p:spPr>
            <a:xfrm>
              <a:off x="4616077" y="1645356"/>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7" name="Google Shape;127;p5"/>
            <p:cNvSpPr/>
            <p:nvPr/>
          </p:nvSpPr>
          <p:spPr>
            <a:xfrm>
              <a:off x="4616077" y="1958183"/>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8" name="Google Shape;128;p5"/>
            <p:cNvSpPr/>
            <p:nvPr/>
          </p:nvSpPr>
          <p:spPr>
            <a:xfrm>
              <a:off x="4616077" y="2271014"/>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9" name="Google Shape;129;p5"/>
            <p:cNvSpPr/>
            <p:nvPr/>
          </p:nvSpPr>
          <p:spPr>
            <a:xfrm>
              <a:off x="4616077" y="2583841"/>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0" name="Google Shape;130;p5"/>
            <p:cNvSpPr/>
            <p:nvPr/>
          </p:nvSpPr>
          <p:spPr>
            <a:xfrm>
              <a:off x="4616077" y="2896672"/>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1" name="Google Shape;131;p5"/>
            <p:cNvSpPr/>
            <p:nvPr/>
          </p:nvSpPr>
          <p:spPr>
            <a:xfrm>
              <a:off x="4616077" y="3209499"/>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2" name="Google Shape;132;p5"/>
            <p:cNvSpPr/>
            <p:nvPr/>
          </p:nvSpPr>
          <p:spPr>
            <a:xfrm>
              <a:off x="4616075"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3" name="Google Shape;133;p5"/>
            <p:cNvSpPr/>
            <p:nvPr/>
          </p:nvSpPr>
          <p:spPr>
            <a:xfrm>
              <a:off x="4941627"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4" name="Google Shape;134;p5"/>
            <p:cNvSpPr/>
            <p:nvPr/>
          </p:nvSpPr>
          <p:spPr>
            <a:xfrm>
              <a:off x="5256733"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5" name="Google Shape;135;p5"/>
            <p:cNvSpPr/>
            <p:nvPr/>
          </p:nvSpPr>
          <p:spPr>
            <a:xfrm>
              <a:off x="5571839"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6" name="Google Shape;136;p5"/>
            <p:cNvSpPr/>
            <p:nvPr/>
          </p:nvSpPr>
          <p:spPr>
            <a:xfrm>
              <a:off x="5886945"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7" name="Google Shape;137;p5"/>
            <p:cNvSpPr/>
            <p:nvPr/>
          </p:nvSpPr>
          <p:spPr>
            <a:xfrm>
              <a:off x="6202051"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8" name="Google Shape;138;p5"/>
            <p:cNvSpPr/>
            <p:nvPr/>
          </p:nvSpPr>
          <p:spPr>
            <a:xfrm>
              <a:off x="6527594"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139" name="Google Shape;139;p5"/>
          <p:cNvGrpSpPr/>
          <p:nvPr/>
        </p:nvGrpSpPr>
        <p:grpSpPr>
          <a:xfrm flipH="1">
            <a:off x="2709708" y="2763895"/>
            <a:ext cx="891613" cy="650098"/>
            <a:chOff x="4468725" y="937901"/>
            <a:chExt cx="656322" cy="478541"/>
          </a:xfrm>
        </p:grpSpPr>
        <p:sp>
          <p:nvSpPr>
            <p:cNvPr id="140" name="Google Shape;140;p5"/>
            <p:cNvSpPr/>
            <p:nvPr/>
          </p:nvSpPr>
          <p:spPr>
            <a:xfrm>
              <a:off x="4469534" y="937901"/>
              <a:ext cx="655513" cy="397461"/>
            </a:xfrm>
            <a:custGeom>
              <a:avLst/>
              <a:gdLst/>
              <a:ahLst/>
              <a:cxnLst/>
              <a:rect l="l" t="t" r="r" b="b"/>
              <a:pathLst>
                <a:path w="655513" h="397461" extrusionOk="0">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1" name="Google Shape;141;p5"/>
            <p:cNvSpPr/>
            <p:nvPr/>
          </p:nvSpPr>
          <p:spPr>
            <a:xfrm>
              <a:off x="4468725" y="1087913"/>
              <a:ext cx="468570" cy="328529"/>
            </a:xfrm>
            <a:custGeom>
              <a:avLst/>
              <a:gdLst/>
              <a:ahLst/>
              <a:cxnLst/>
              <a:rect l="l" t="t" r="r" b="b"/>
              <a:pathLst>
                <a:path w="468570" h="328529" extrusionOk="0">
                  <a:moveTo>
                    <a:pt x="69587" y="164066"/>
                  </a:moveTo>
                  <a:lnTo>
                    <a:pt x="0" y="0"/>
                  </a:lnTo>
                  <a:lnTo>
                    <a:pt x="468570" y="201929"/>
                  </a:lnTo>
                  <a:lnTo>
                    <a:pt x="427927" y="328530"/>
                  </a:lnTo>
                  <a:lnTo>
                    <a:pt x="69587" y="16406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2" name="Google Shape;142;p5"/>
            <p:cNvSpPr/>
            <p:nvPr/>
          </p:nvSpPr>
          <p:spPr>
            <a:xfrm>
              <a:off x="4859530" y="1097086"/>
              <a:ext cx="265516" cy="319356"/>
            </a:xfrm>
            <a:custGeom>
              <a:avLst/>
              <a:gdLst/>
              <a:ahLst/>
              <a:cxnLst/>
              <a:rect l="l" t="t" r="r" b="b"/>
              <a:pathLst>
                <a:path w="265516" h="319356" extrusionOk="0">
                  <a:moveTo>
                    <a:pt x="0" y="158537"/>
                  </a:moveTo>
                  <a:lnTo>
                    <a:pt x="265517" y="0"/>
                  </a:lnTo>
                  <a:lnTo>
                    <a:pt x="253777" y="267958"/>
                  </a:lnTo>
                  <a:lnTo>
                    <a:pt x="37121" y="319357"/>
                  </a:lnTo>
                  <a:lnTo>
                    <a:pt x="0" y="15853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143" name="Google Shape;143;p5"/>
          <p:cNvGrpSpPr/>
          <p:nvPr/>
        </p:nvGrpSpPr>
        <p:grpSpPr>
          <a:xfrm flipH="1">
            <a:off x="804128" y="5395135"/>
            <a:ext cx="712775" cy="873752"/>
            <a:chOff x="6197557" y="3002680"/>
            <a:chExt cx="524678" cy="643174"/>
          </a:xfrm>
        </p:grpSpPr>
        <p:sp>
          <p:nvSpPr>
            <p:cNvPr id="144" name="Google Shape;144;p5"/>
            <p:cNvSpPr/>
            <p:nvPr/>
          </p:nvSpPr>
          <p:spPr>
            <a:xfrm>
              <a:off x="6248807" y="3002680"/>
              <a:ext cx="473428" cy="502222"/>
            </a:xfrm>
            <a:custGeom>
              <a:avLst/>
              <a:gdLst/>
              <a:ahLst/>
              <a:cxnLst/>
              <a:rect l="l" t="t" r="r" b="b"/>
              <a:pathLst>
                <a:path w="473428" h="502222" extrusionOk="0">
                  <a:moveTo>
                    <a:pt x="0" y="0"/>
                  </a:moveTo>
                  <a:lnTo>
                    <a:pt x="105089" y="324348"/>
                  </a:lnTo>
                  <a:lnTo>
                    <a:pt x="335549" y="502223"/>
                  </a:lnTo>
                  <a:lnTo>
                    <a:pt x="473428" y="454204"/>
                  </a:lnTo>
                  <a:lnTo>
                    <a:pt x="253696" y="119517"/>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5" name="Google Shape;145;p5"/>
            <p:cNvSpPr/>
            <p:nvPr/>
          </p:nvSpPr>
          <p:spPr>
            <a:xfrm>
              <a:off x="6197557" y="3002680"/>
              <a:ext cx="156338" cy="531243"/>
            </a:xfrm>
            <a:custGeom>
              <a:avLst/>
              <a:gdLst/>
              <a:ahLst/>
              <a:cxnLst/>
              <a:rect l="l" t="t" r="r" b="b"/>
              <a:pathLst>
                <a:path w="156338" h="531243" extrusionOk="0">
                  <a:moveTo>
                    <a:pt x="0" y="230658"/>
                  </a:moveTo>
                  <a:lnTo>
                    <a:pt x="51249" y="0"/>
                  </a:lnTo>
                  <a:lnTo>
                    <a:pt x="156339" y="324348"/>
                  </a:lnTo>
                  <a:lnTo>
                    <a:pt x="133467" y="531244"/>
                  </a:lnTo>
                  <a:lnTo>
                    <a:pt x="0" y="23065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6" name="Google Shape;146;p5"/>
            <p:cNvSpPr/>
            <p:nvPr/>
          </p:nvSpPr>
          <p:spPr>
            <a:xfrm>
              <a:off x="6312322" y="3195379"/>
              <a:ext cx="409913" cy="450475"/>
            </a:xfrm>
            <a:custGeom>
              <a:avLst/>
              <a:gdLst/>
              <a:ahLst/>
              <a:cxnLst/>
              <a:rect l="l" t="t" r="r" b="b"/>
              <a:pathLst>
                <a:path w="409913" h="450475" extrusionOk="0">
                  <a:moveTo>
                    <a:pt x="18702" y="338545"/>
                  </a:moveTo>
                  <a:lnTo>
                    <a:pt x="0" y="0"/>
                  </a:lnTo>
                  <a:lnTo>
                    <a:pt x="409913" y="261505"/>
                  </a:lnTo>
                  <a:lnTo>
                    <a:pt x="215968" y="450475"/>
                  </a:lnTo>
                  <a:lnTo>
                    <a:pt x="18702" y="33854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147" name="Google Shape;147;p5"/>
          <p:cNvGrpSpPr/>
          <p:nvPr/>
        </p:nvGrpSpPr>
        <p:grpSpPr>
          <a:xfrm flipH="1">
            <a:off x="337275" y="2846868"/>
            <a:ext cx="2286686" cy="2289823"/>
            <a:chOff x="4593392" y="1441589"/>
            <a:chExt cx="1683243" cy="1685552"/>
          </a:xfrm>
        </p:grpSpPr>
        <p:sp>
          <p:nvSpPr>
            <p:cNvPr id="148" name="Google Shape;148;p5"/>
            <p:cNvSpPr/>
            <p:nvPr/>
          </p:nvSpPr>
          <p:spPr>
            <a:xfrm>
              <a:off x="4643547" y="1545109"/>
              <a:ext cx="1633088" cy="1582032"/>
            </a:xfrm>
            <a:custGeom>
              <a:avLst/>
              <a:gdLst/>
              <a:ahLst/>
              <a:cxnLst/>
              <a:rect l="l" t="t" r="r" b="b"/>
              <a:pathLst>
                <a:path w="1653760" h="1582032" extrusionOk="0">
                  <a:moveTo>
                    <a:pt x="1278115" y="0"/>
                  </a:moveTo>
                  <a:cubicBezTo>
                    <a:pt x="1278115" y="0"/>
                    <a:pt x="1326166" y="722772"/>
                    <a:pt x="1062795" y="991155"/>
                  </a:cubicBezTo>
                  <a:cubicBezTo>
                    <a:pt x="803634" y="1255283"/>
                    <a:pt x="237544" y="1176365"/>
                    <a:pt x="0" y="1110874"/>
                  </a:cubicBezTo>
                  <a:cubicBezTo>
                    <a:pt x="19836" y="1171940"/>
                    <a:pt x="287417" y="1421932"/>
                    <a:pt x="332756" y="1466433"/>
                  </a:cubicBezTo>
                  <a:cubicBezTo>
                    <a:pt x="554027" y="1683550"/>
                    <a:pt x="1001911" y="1585906"/>
                    <a:pt x="1333169" y="1248341"/>
                  </a:cubicBezTo>
                  <a:cubicBezTo>
                    <a:pt x="1664387" y="910771"/>
                    <a:pt x="1753405" y="461017"/>
                    <a:pt x="1532135" y="243900"/>
                  </a:cubicBezTo>
                  <a:cubicBezTo>
                    <a:pt x="1522176" y="234103"/>
                    <a:pt x="1278115" y="0"/>
                    <a:pt x="127811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9" name="Google Shape;149;p5"/>
            <p:cNvSpPr/>
            <p:nvPr/>
          </p:nvSpPr>
          <p:spPr>
            <a:xfrm>
              <a:off x="4593392" y="1441589"/>
              <a:ext cx="1442681" cy="1453563"/>
            </a:xfrm>
            <a:custGeom>
              <a:avLst/>
              <a:gdLst/>
              <a:ahLst/>
              <a:cxnLst/>
              <a:rect l="l" t="t" r="r" b="b"/>
              <a:pathLst>
                <a:path w="1442681" h="1453563" extrusionOk="0">
                  <a:moveTo>
                    <a:pt x="994706" y="186"/>
                  </a:moveTo>
                  <a:cubicBezTo>
                    <a:pt x="780358" y="5452"/>
                    <a:pt x="527714" y="122670"/>
                    <a:pt x="320693" y="333650"/>
                  </a:cubicBezTo>
                  <a:cubicBezTo>
                    <a:pt x="-10525" y="671215"/>
                    <a:pt x="-99705" y="1120845"/>
                    <a:pt x="121606" y="1337962"/>
                  </a:cubicBezTo>
                  <a:cubicBezTo>
                    <a:pt x="342877" y="1555083"/>
                    <a:pt x="790761" y="1457438"/>
                    <a:pt x="1121979" y="1119869"/>
                  </a:cubicBezTo>
                  <a:cubicBezTo>
                    <a:pt x="1453196" y="782304"/>
                    <a:pt x="1542377" y="332675"/>
                    <a:pt x="1321106" y="115557"/>
                  </a:cubicBezTo>
                  <a:cubicBezTo>
                    <a:pt x="1238119" y="34137"/>
                    <a:pt x="1123315" y="-2976"/>
                    <a:pt x="994706" y="186"/>
                  </a:cubicBezTo>
                  <a:close/>
                  <a:moveTo>
                    <a:pt x="845573" y="399938"/>
                  </a:moveTo>
                  <a:cubicBezTo>
                    <a:pt x="903704" y="398509"/>
                    <a:pt x="955560" y="415256"/>
                    <a:pt x="993087" y="452058"/>
                  </a:cubicBezTo>
                  <a:cubicBezTo>
                    <a:pt x="1093075" y="550192"/>
                    <a:pt x="1052837" y="753501"/>
                    <a:pt x="903137" y="906079"/>
                  </a:cubicBezTo>
                  <a:cubicBezTo>
                    <a:pt x="753437" y="1058653"/>
                    <a:pt x="551031" y="1102762"/>
                    <a:pt x="451002" y="1004627"/>
                  </a:cubicBezTo>
                  <a:cubicBezTo>
                    <a:pt x="350973" y="906492"/>
                    <a:pt x="391252" y="703305"/>
                    <a:pt x="540951" y="550731"/>
                  </a:cubicBezTo>
                  <a:cubicBezTo>
                    <a:pt x="634503" y="455369"/>
                    <a:pt x="748701" y="402318"/>
                    <a:pt x="845573" y="39993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0" name="Google Shape;150;p5"/>
            <p:cNvSpPr/>
            <p:nvPr/>
          </p:nvSpPr>
          <p:spPr>
            <a:xfrm>
              <a:off x="4986203" y="1827976"/>
              <a:ext cx="656440" cy="678044"/>
            </a:xfrm>
            <a:custGeom>
              <a:avLst/>
              <a:gdLst/>
              <a:ahLst/>
              <a:cxnLst/>
              <a:rect l="l" t="t" r="r" b="b"/>
              <a:pathLst>
                <a:path w="651553" h="656701" extrusionOk="0">
                  <a:moveTo>
                    <a:pt x="449336" y="84"/>
                  </a:moveTo>
                  <a:cubicBezTo>
                    <a:pt x="352424" y="2464"/>
                    <a:pt x="238267" y="55390"/>
                    <a:pt x="144714" y="150751"/>
                  </a:cubicBezTo>
                  <a:cubicBezTo>
                    <a:pt x="91400" y="205065"/>
                    <a:pt x="52336" y="265827"/>
                    <a:pt x="28169" y="325958"/>
                  </a:cubicBezTo>
                  <a:cubicBezTo>
                    <a:pt x="-15551" y="434735"/>
                    <a:pt x="-9641" y="541574"/>
                    <a:pt x="54765" y="604773"/>
                  </a:cubicBezTo>
                  <a:cubicBezTo>
                    <a:pt x="106662" y="655723"/>
                    <a:pt x="186289" y="667907"/>
                    <a:pt x="271704" y="646898"/>
                  </a:cubicBezTo>
                  <a:cubicBezTo>
                    <a:pt x="289759" y="567587"/>
                    <a:pt x="336150" y="482770"/>
                    <a:pt x="407964" y="409576"/>
                  </a:cubicBezTo>
                  <a:cubicBezTo>
                    <a:pt x="479899" y="336249"/>
                    <a:pt x="564019" y="288383"/>
                    <a:pt x="643120" y="268904"/>
                  </a:cubicBezTo>
                  <a:cubicBezTo>
                    <a:pt x="654819" y="217493"/>
                    <a:pt x="654495" y="168539"/>
                    <a:pt x="641217" y="126463"/>
                  </a:cubicBezTo>
                  <a:cubicBezTo>
                    <a:pt x="632311" y="98134"/>
                    <a:pt x="617900" y="72748"/>
                    <a:pt x="596930" y="52204"/>
                  </a:cubicBezTo>
                  <a:cubicBezTo>
                    <a:pt x="559445" y="15402"/>
                    <a:pt x="507467" y="-1345"/>
                    <a:pt x="449336" y="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151" name="Google Shape;151;p5"/>
          <p:cNvGrpSpPr/>
          <p:nvPr/>
        </p:nvGrpSpPr>
        <p:grpSpPr>
          <a:xfrm rot="2440826" flipH="1">
            <a:off x="557043" y="740550"/>
            <a:ext cx="1847135" cy="1054707"/>
            <a:chOff x="6220591" y="624724"/>
            <a:chExt cx="1359724" cy="776397"/>
          </a:xfrm>
        </p:grpSpPr>
        <p:sp>
          <p:nvSpPr>
            <p:cNvPr id="152" name="Google Shape;152;p5"/>
            <p:cNvSpPr/>
            <p:nvPr/>
          </p:nvSpPr>
          <p:spPr>
            <a:xfrm>
              <a:off x="6220591" y="624724"/>
              <a:ext cx="1359724" cy="686349"/>
            </a:xfrm>
            <a:custGeom>
              <a:avLst/>
              <a:gdLst/>
              <a:ahLst/>
              <a:cxnLst/>
              <a:rect l="l" t="t" r="r" b="b"/>
              <a:pathLst>
                <a:path w="1359724" h="686349" extrusionOk="0">
                  <a:moveTo>
                    <a:pt x="1359725" y="454951"/>
                  </a:moveTo>
                  <a:lnTo>
                    <a:pt x="1295562" y="102363"/>
                  </a:lnTo>
                  <a:lnTo>
                    <a:pt x="1295076" y="102448"/>
                  </a:lnTo>
                  <a:cubicBezTo>
                    <a:pt x="1295602" y="97716"/>
                    <a:pt x="1296088" y="92988"/>
                    <a:pt x="1295238" y="88413"/>
                  </a:cubicBezTo>
                  <a:cubicBezTo>
                    <a:pt x="1277750" y="-5669"/>
                    <a:pt x="973979" y="-28258"/>
                    <a:pt x="616732" y="38051"/>
                  </a:cubicBezTo>
                  <a:cubicBezTo>
                    <a:pt x="259485" y="104355"/>
                    <a:pt x="-15990" y="234502"/>
                    <a:pt x="1457" y="328585"/>
                  </a:cubicBezTo>
                  <a:cubicBezTo>
                    <a:pt x="1619" y="329398"/>
                    <a:pt x="2186" y="330091"/>
                    <a:pt x="2388" y="330892"/>
                  </a:cubicBezTo>
                  <a:lnTo>
                    <a:pt x="0" y="331329"/>
                  </a:lnTo>
                  <a:lnTo>
                    <a:pt x="62584" y="686350"/>
                  </a:lnTo>
                  <a:lnTo>
                    <a:pt x="1359725" y="45495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3" name="Google Shape;153;p5"/>
            <p:cNvSpPr/>
            <p:nvPr/>
          </p:nvSpPr>
          <p:spPr>
            <a:xfrm>
              <a:off x="6284859" y="984273"/>
              <a:ext cx="1295270" cy="416848"/>
            </a:xfrm>
            <a:custGeom>
              <a:avLst/>
              <a:gdLst/>
              <a:ahLst/>
              <a:cxnLst/>
              <a:rect l="l" t="t" r="r" b="b"/>
              <a:pathLst>
                <a:path w="1295270" h="416848" extrusionOk="0">
                  <a:moveTo>
                    <a:pt x="1294485" y="88366"/>
                  </a:moveTo>
                  <a:cubicBezTo>
                    <a:pt x="1311933" y="182448"/>
                    <a:pt x="1036498" y="312470"/>
                    <a:pt x="679251" y="378774"/>
                  </a:cubicBezTo>
                  <a:cubicBezTo>
                    <a:pt x="322004" y="445083"/>
                    <a:pt x="18273" y="422563"/>
                    <a:pt x="785" y="328480"/>
                  </a:cubicBezTo>
                  <a:cubicBezTo>
                    <a:pt x="-16662" y="234398"/>
                    <a:pt x="258772" y="104380"/>
                    <a:pt x="616019" y="38072"/>
                  </a:cubicBezTo>
                  <a:cubicBezTo>
                    <a:pt x="973266" y="-28232"/>
                    <a:pt x="1276997" y="-5717"/>
                    <a:pt x="1294485" y="8836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4" name="Google Shape;154;p5"/>
            <p:cNvSpPr/>
            <p:nvPr/>
          </p:nvSpPr>
          <p:spPr>
            <a:xfrm>
              <a:off x="6642623" y="1101719"/>
              <a:ext cx="579706" cy="181954"/>
            </a:xfrm>
            <a:custGeom>
              <a:avLst/>
              <a:gdLst/>
              <a:ahLst/>
              <a:cxnLst/>
              <a:rect l="l" t="t" r="r" b="b"/>
              <a:pathLst>
                <a:path w="579706" h="181954" extrusionOk="0">
                  <a:moveTo>
                    <a:pt x="579394" y="39803"/>
                  </a:moveTo>
                  <a:cubicBezTo>
                    <a:pt x="586761" y="81341"/>
                    <a:pt x="463051" y="137921"/>
                    <a:pt x="303150" y="166185"/>
                  </a:cubicBezTo>
                  <a:cubicBezTo>
                    <a:pt x="143249" y="194449"/>
                    <a:pt x="7677" y="183689"/>
                    <a:pt x="309" y="142152"/>
                  </a:cubicBezTo>
                  <a:cubicBezTo>
                    <a:pt x="-7017" y="100618"/>
                    <a:pt x="116653" y="44033"/>
                    <a:pt x="276594" y="15769"/>
                  </a:cubicBezTo>
                  <a:cubicBezTo>
                    <a:pt x="436495" y="-12495"/>
                    <a:pt x="572067" y="-1735"/>
                    <a:pt x="579394" y="398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155" name="Google Shape;155;p5"/>
          <p:cNvSpPr/>
          <p:nvPr/>
        </p:nvSpPr>
        <p:spPr>
          <a:xfrm flipH="1">
            <a:off x="2053672" y="5733290"/>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6" name="Google Shape;156;p5"/>
          <p:cNvSpPr/>
          <p:nvPr/>
        </p:nvSpPr>
        <p:spPr>
          <a:xfrm flipH="1">
            <a:off x="2440904" y="572721"/>
            <a:ext cx="359399" cy="359389"/>
          </a:xfrm>
          <a:custGeom>
            <a:avLst/>
            <a:gdLst/>
            <a:ahLst/>
            <a:cxnLst/>
            <a:rect l="l" t="t" r="r" b="b"/>
            <a:pathLst>
              <a:path w="264751" h="264743" extrusionOk="0">
                <a:moveTo>
                  <a:pt x="0" y="132163"/>
                </a:moveTo>
                <a:lnTo>
                  <a:pt x="132580" y="0"/>
                </a:lnTo>
                <a:lnTo>
                  <a:pt x="264752" y="132580"/>
                </a:lnTo>
                <a:lnTo>
                  <a:pt x="132176" y="264743"/>
                </a:lnTo>
                <a:lnTo>
                  <a:pt x="0" y="132163"/>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ubtitle and text">
  <p:cSld name="CUSTOM_2">
    <p:bg>
      <p:bgPr>
        <a:solidFill>
          <a:schemeClr val="dk1"/>
        </a:solidFill>
        <a:effectLst/>
      </p:bgPr>
    </p:bg>
    <p:spTree>
      <p:nvGrpSpPr>
        <p:cNvPr id="1" name="Shape 157"/>
        <p:cNvGrpSpPr/>
        <p:nvPr/>
      </p:nvGrpSpPr>
      <p:grpSpPr>
        <a:xfrm>
          <a:off x="0" y="0"/>
          <a:ext cx="0" cy="0"/>
          <a:chOff x="0" y="0"/>
          <a:chExt cx="0" cy="0"/>
        </a:xfrm>
      </p:grpSpPr>
      <p:sp>
        <p:nvSpPr>
          <p:cNvPr id="158" name="Google Shape;158;p6"/>
          <p:cNvSpPr txBox="1">
            <a:spLocks noGrp="1"/>
          </p:cNvSpPr>
          <p:nvPr>
            <p:ph type="title"/>
          </p:nvPr>
        </p:nvSpPr>
        <p:spPr>
          <a:xfrm>
            <a:off x="5267250" y="1818150"/>
            <a:ext cx="6143700" cy="1297800"/>
          </a:xfrm>
          <a:prstGeom prst="rect">
            <a:avLst/>
          </a:prstGeom>
        </p:spPr>
        <p:txBody>
          <a:bodyPr spcFirstLastPara="1" wrap="square" lIns="121900" tIns="121900" rIns="121900" bIns="121900" anchor="t" anchorCtr="0">
            <a:normAutofit/>
          </a:bodyPr>
          <a:lstStyle>
            <a:lvl1pPr lvl="0" rtl="0">
              <a:spcBef>
                <a:spcPts val="0"/>
              </a:spcBef>
              <a:spcAft>
                <a:spcPts val="0"/>
              </a:spcAft>
              <a:buClr>
                <a:schemeClr val="lt1"/>
              </a:buClr>
              <a:buSzPts val="4500"/>
              <a:buNone/>
              <a:defRPr sz="7500">
                <a:solidFill>
                  <a:schemeClr val="lt1"/>
                </a:solidFill>
              </a:defRPr>
            </a:lvl1pPr>
            <a:lvl2pPr lvl="1" algn="ctr" rtl="0">
              <a:spcBef>
                <a:spcPts val="0"/>
              </a:spcBef>
              <a:spcAft>
                <a:spcPts val="0"/>
              </a:spcAft>
              <a:buClr>
                <a:schemeClr val="lt1"/>
              </a:buClr>
              <a:buSzPts val="4500"/>
              <a:buNone/>
              <a:defRPr>
                <a:solidFill>
                  <a:schemeClr val="lt1"/>
                </a:solidFill>
              </a:defRPr>
            </a:lvl2pPr>
            <a:lvl3pPr lvl="2" algn="ctr" rtl="0">
              <a:spcBef>
                <a:spcPts val="0"/>
              </a:spcBef>
              <a:spcAft>
                <a:spcPts val="0"/>
              </a:spcAft>
              <a:buClr>
                <a:schemeClr val="lt1"/>
              </a:buClr>
              <a:buSzPts val="4500"/>
              <a:buNone/>
              <a:defRPr>
                <a:solidFill>
                  <a:schemeClr val="lt1"/>
                </a:solidFill>
              </a:defRPr>
            </a:lvl3pPr>
            <a:lvl4pPr lvl="3" algn="ctr" rtl="0">
              <a:spcBef>
                <a:spcPts val="0"/>
              </a:spcBef>
              <a:spcAft>
                <a:spcPts val="0"/>
              </a:spcAft>
              <a:buClr>
                <a:schemeClr val="lt1"/>
              </a:buClr>
              <a:buSzPts val="4500"/>
              <a:buNone/>
              <a:defRPr>
                <a:solidFill>
                  <a:schemeClr val="lt1"/>
                </a:solidFill>
              </a:defRPr>
            </a:lvl4pPr>
            <a:lvl5pPr lvl="4" algn="ctr" rtl="0">
              <a:spcBef>
                <a:spcPts val="0"/>
              </a:spcBef>
              <a:spcAft>
                <a:spcPts val="0"/>
              </a:spcAft>
              <a:buClr>
                <a:schemeClr val="lt1"/>
              </a:buClr>
              <a:buSzPts val="4500"/>
              <a:buNone/>
              <a:defRPr>
                <a:solidFill>
                  <a:schemeClr val="lt1"/>
                </a:solidFill>
              </a:defRPr>
            </a:lvl5pPr>
            <a:lvl6pPr lvl="5" algn="ctr" rtl="0">
              <a:spcBef>
                <a:spcPts val="0"/>
              </a:spcBef>
              <a:spcAft>
                <a:spcPts val="0"/>
              </a:spcAft>
              <a:buClr>
                <a:schemeClr val="lt1"/>
              </a:buClr>
              <a:buSzPts val="4500"/>
              <a:buNone/>
              <a:defRPr>
                <a:solidFill>
                  <a:schemeClr val="lt1"/>
                </a:solidFill>
              </a:defRPr>
            </a:lvl6pPr>
            <a:lvl7pPr lvl="6" algn="ctr" rtl="0">
              <a:spcBef>
                <a:spcPts val="0"/>
              </a:spcBef>
              <a:spcAft>
                <a:spcPts val="0"/>
              </a:spcAft>
              <a:buClr>
                <a:schemeClr val="lt1"/>
              </a:buClr>
              <a:buSzPts val="4500"/>
              <a:buNone/>
              <a:defRPr>
                <a:solidFill>
                  <a:schemeClr val="lt1"/>
                </a:solidFill>
              </a:defRPr>
            </a:lvl7pPr>
            <a:lvl8pPr lvl="7" algn="ctr" rtl="0">
              <a:spcBef>
                <a:spcPts val="0"/>
              </a:spcBef>
              <a:spcAft>
                <a:spcPts val="0"/>
              </a:spcAft>
              <a:buClr>
                <a:schemeClr val="lt1"/>
              </a:buClr>
              <a:buSzPts val="4500"/>
              <a:buNone/>
              <a:defRPr>
                <a:solidFill>
                  <a:schemeClr val="lt1"/>
                </a:solidFill>
              </a:defRPr>
            </a:lvl8pPr>
            <a:lvl9pPr lvl="8" algn="ctr" rtl="0">
              <a:spcBef>
                <a:spcPts val="0"/>
              </a:spcBef>
              <a:spcAft>
                <a:spcPts val="0"/>
              </a:spcAft>
              <a:buClr>
                <a:schemeClr val="lt1"/>
              </a:buClr>
              <a:buSzPts val="4500"/>
              <a:buNone/>
              <a:defRPr>
                <a:solidFill>
                  <a:schemeClr val="lt1"/>
                </a:solidFill>
              </a:defRPr>
            </a:lvl9pPr>
          </a:lstStyle>
          <a:p>
            <a:endParaRPr/>
          </a:p>
        </p:txBody>
      </p:sp>
      <p:sp>
        <p:nvSpPr>
          <p:cNvPr id="159" name="Google Shape;159;p6"/>
          <p:cNvSpPr txBox="1">
            <a:spLocks noGrp="1"/>
          </p:cNvSpPr>
          <p:nvPr>
            <p:ph type="subTitle" idx="1"/>
          </p:nvPr>
        </p:nvSpPr>
        <p:spPr>
          <a:xfrm>
            <a:off x="5267248" y="3228122"/>
            <a:ext cx="6143700" cy="530700"/>
          </a:xfrm>
          <a:prstGeom prst="rect">
            <a:avLst/>
          </a:prstGeom>
        </p:spPr>
        <p:txBody>
          <a:bodyPr spcFirstLastPara="1" wrap="square" lIns="121900" tIns="121900" rIns="121900" bIns="121900" anchor="t" anchorCtr="0">
            <a:normAutofit/>
          </a:bodyPr>
          <a:lstStyle>
            <a:lvl1pPr lvl="0" rtl="0">
              <a:lnSpc>
                <a:spcPct val="60000"/>
              </a:lnSpc>
              <a:spcBef>
                <a:spcPts val="0"/>
              </a:spcBef>
              <a:spcAft>
                <a:spcPts val="0"/>
              </a:spcAft>
              <a:buClr>
                <a:schemeClr val="accent4"/>
              </a:buClr>
              <a:buSzPts val="2800"/>
              <a:buNone/>
              <a:defRPr sz="3000" b="1">
                <a:solidFill>
                  <a:schemeClr val="accent4"/>
                </a:solidFill>
                <a:latin typeface="Poppins"/>
                <a:ea typeface="Poppins"/>
                <a:cs typeface="Poppins"/>
                <a:sym typeface="Poppins"/>
              </a:defRPr>
            </a:lvl1pPr>
            <a:lvl2pPr lvl="1" algn="ctr" rtl="0">
              <a:lnSpc>
                <a:spcPct val="100000"/>
              </a:lnSpc>
              <a:spcBef>
                <a:spcPts val="0"/>
              </a:spcBef>
              <a:spcAft>
                <a:spcPts val="0"/>
              </a:spcAft>
              <a:buClr>
                <a:schemeClr val="accent4"/>
              </a:buClr>
              <a:buSzPts val="2800"/>
              <a:buNone/>
              <a:defRPr sz="2800">
                <a:solidFill>
                  <a:schemeClr val="accent4"/>
                </a:solidFill>
              </a:defRPr>
            </a:lvl2pPr>
            <a:lvl3pPr lvl="2" algn="ctr" rtl="0">
              <a:lnSpc>
                <a:spcPct val="100000"/>
              </a:lnSpc>
              <a:spcBef>
                <a:spcPts val="0"/>
              </a:spcBef>
              <a:spcAft>
                <a:spcPts val="0"/>
              </a:spcAft>
              <a:buClr>
                <a:schemeClr val="accent4"/>
              </a:buClr>
              <a:buSzPts val="2800"/>
              <a:buNone/>
              <a:defRPr sz="2800">
                <a:solidFill>
                  <a:schemeClr val="accent4"/>
                </a:solidFill>
              </a:defRPr>
            </a:lvl3pPr>
            <a:lvl4pPr lvl="3" algn="ctr" rtl="0">
              <a:lnSpc>
                <a:spcPct val="100000"/>
              </a:lnSpc>
              <a:spcBef>
                <a:spcPts val="0"/>
              </a:spcBef>
              <a:spcAft>
                <a:spcPts val="0"/>
              </a:spcAft>
              <a:buClr>
                <a:schemeClr val="accent4"/>
              </a:buClr>
              <a:buSzPts val="2800"/>
              <a:buNone/>
              <a:defRPr sz="2800">
                <a:solidFill>
                  <a:schemeClr val="accent4"/>
                </a:solidFill>
              </a:defRPr>
            </a:lvl4pPr>
            <a:lvl5pPr lvl="4" algn="ctr" rtl="0">
              <a:lnSpc>
                <a:spcPct val="100000"/>
              </a:lnSpc>
              <a:spcBef>
                <a:spcPts val="0"/>
              </a:spcBef>
              <a:spcAft>
                <a:spcPts val="0"/>
              </a:spcAft>
              <a:buClr>
                <a:schemeClr val="accent4"/>
              </a:buClr>
              <a:buSzPts val="2800"/>
              <a:buNone/>
              <a:defRPr sz="2800">
                <a:solidFill>
                  <a:schemeClr val="accent4"/>
                </a:solidFill>
              </a:defRPr>
            </a:lvl5pPr>
            <a:lvl6pPr lvl="5" algn="ctr" rtl="0">
              <a:lnSpc>
                <a:spcPct val="100000"/>
              </a:lnSpc>
              <a:spcBef>
                <a:spcPts val="0"/>
              </a:spcBef>
              <a:spcAft>
                <a:spcPts val="0"/>
              </a:spcAft>
              <a:buClr>
                <a:schemeClr val="accent4"/>
              </a:buClr>
              <a:buSzPts val="2800"/>
              <a:buNone/>
              <a:defRPr sz="2800">
                <a:solidFill>
                  <a:schemeClr val="accent4"/>
                </a:solidFill>
              </a:defRPr>
            </a:lvl6pPr>
            <a:lvl7pPr lvl="6" algn="ctr" rtl="0">
              <a:lnSpc>
                <a:spcPct val="100000"/>
              </a:lnSpc>
              <a:spcBef>
                <a:spcPts val="0"/>
              </a:spcBef>
              <a:spcAft>
                <a:spcPts val="0"/>
              </a:spcAft>
              <a:buClr>
                <a:schemeClr val="accent4"/>
              </a:buClr>
              <a:buSzPts val="2800"/>
              <a:buNone/>
              <a:defRPr sz="2800">
                <a:solidFill>
                  <a:schemeClr val="accent4"/>
                </a:solidFill>
              </a:defRPr>
            </a:lvl7pPr>
            <a:lvl8pPr lvl="7" algn="ctr" rtl="0">
              <a:lnSpc>
                <a:spcPct val="100000"/>
              </a:lnSpc>
              <a:spcBef>
                <a:spcPts val="0"/>
              </a:spcBef>
              <a:spcAft>
                <a:spcPts val="0"/>
              </a:spcAft>
              <a:buClr>
                <a:schemeClr val="accent4"/>
              </a:buClr>
              <a:buSzPts val="2800"/>
              <a:buNone/>
              <a:defRPr sz="2800">
                <a:solidFill>
                  <a:schemeClr val="accent4"/>
                </a:solidFill>
              </a:defRPr>
            </a:lvl8pPr>
            <a:lvl9pPr lvl="8" algn="ctr" rtl="0">
              <a:lnSpc>
                <a:spcPct val="100000"/>
              </a:lnSpc>
              <a:spcBef>
                <a:spcPts val="0"/>
              </a:spcBef>
              <a:spcAft>
                <a:spcPts val="0"/>
              </a:spcAft>
              <a:buClr>
                <a:schemeClr val="accent4"/>
              </a:buClr>
              <a:buSzPts val="2800"/>
              <a:buNone/>
              <a:defRPr sz="2800">
                <a:solidFill>
                  <a:schemeClr val="accent4"/>
                </a:solidFill>
              </a:defRPr>
            </a:lvl9pPr>
          </a:lstStyle>
          <a:p>
            <a:endParaRPr/>
          </a:p>
        </p:txBody>
      </p:sp>
      <p:sp>
        <p:nvSpPr>
          <p:cNvPr id="160" name="Google Shape;160;p6"/>
          <p:cNvSpPr txBox="1">
            <a:spLocks noGrp="1"/>
          </p:cNvSpPr>
          <p:nvPr>
            <p:ph type="body" idx="2"/>
          </p:nvPr>
        </p:nvSpPr>
        <p:spPr>
          <a:xfrm>
            <a:off x="5267260" y="3742051"/>
            <a:ext cx="6143700" cy="1297800"/>
          </a:xfrm>
          <a:prstGeom prst="rect">
            <a:avLst/>
          </a:prstGeom>
        </p:spPr>
        <p:txBody>
          <a:bodyPr spcFirstLastPara="1" wrap="square" lIns="121900" tIns="121900" rIns="121900" bIns="121900" anchor="t" anchorCtr="0">
            <a:normAutofit/>
          </a:bodyPr>
          <a:lstStyle>
            <a:lvl1pPr marL="457200" lvl="0" indent="-368300" rtl="0">
              <a:lnSpc>
                <a:spcPct val="100000"/>
              </a:lnSpc>
              <a:spcBef>
                <a:spcPts val="0"/>
              </a:spcBef>
              <a:spcAft>
                <a:spcPts val="0"/>
              </a:spcAft>
              <a:buClr>
                <a:schemeClr val="lt1"/>
              </a:buClr>
              <a:buSzPts val="2200"/>
              <a:buChar char="●"/>
              <a:defRPr>
                <a:solidFill>
                  <a:schemeClr val="lt1"/>
                </a:solidFill>
              </a:defRPr>
            </a:lvl1pPr>
            <a:lvl2pPr marL="914400" lvl="1" indent="-368300" rtl="0">
              <a:spcBef>
                <a:spcPts val="0"/>
              </a:spcBef>
              <a:spcAft>
                <a:spcPts val="0"/>
              </a:spcAft>
              <a:buClr>
                <a:schemeClr val="lt1"/>
              </a:buClr>
              <a:buSzPts val="2200"/>
              <a:buChar char="○"/>
              <a:defRPr>
                <a:solidFill>
                  <a:schemeClr val="lt1"/>
                </a:solidFill>
              </a:defRPr>
            </a:lvl2pPr>
            <a:lvl3pPr marL="1371600" lvl="2" indent="-368300" rtl="0">
              <a:spcBef>
                <a:spcPts val="0"/>
              </a:spcBef>
              <a:spcAft>
                <a:spcPts val="0"/>
              </a:spcAft>
              <a:buClr>
                <a:schemeClr val="lt1"/>
              </a:buClr>
              <a:buSzPts val="2200"/>
              <a:buChar char="■"/>
              <a:defRPr>
                <a:solidFill>
                  <a:schemeClr val="lt1"/>
                </a:solidFill>
              </a:defRPr>
            </a:lvl3pPr>
            <a:lvl4pPr marL="1828800" lvl="3" indent="-368300" rtl="0">
              <a:spcBef>
                <a:spcPts val="0"/>
              </a:spcBef>
              <a:spcAft>
                <a:spcPts val="0"/>
              </a:spcAft>
              <a:buClr>
                <a:schemeClr val="lt1"/>
              </a:buClr>
              <a:buSzPts val="2200"/>
              <a:buChar char="●"/>
              <a:defRPr>
                <a:solidFill>
                  <a:schemeClr val="lt1"/>
                </a:solidFill>
              </a:defRPr>
            </a:lvl4pPr>
            <a:lvl5pPr marL="2286000" lvl="4" indent="-368300" rtl="0">
              <a:spcBef>
                <a:spcPts val="0"/>
              </a:spcBef>
              <a:spcAft>
                <a:spcPts val="0"/>
              </a:spcAft>
              <a:buClr>
                <a:schemeClr val="lt1"/>
              </a:buClr>
              <a:buSzPts val="2200"/>
              <a:buChar char="○"/>
              <a:defRPr>
                <a:solidFill>
                  <a:schemeClr val="lt1"/>
                </a:solidFill>
              </a:defRPr>
            </a:lvl5pPr>
            <a:lvl6pPr marL="2743200" lvl="5" indent="-368300" rtl="0">
              <a:spcBef>
                <a:spcPts val="0"/>
              </a:spcBef>
              <a:spcAft>
                <a:spcPts val="0"/>
              </a:spcAft>
              <a:buClr>
                <a:schemeClr val="lt1"/>
              </a:buClr>
              <a:buSzPts val="2200"/>
              <a:buChar char="■"/>
              <a:defRPr>
                <a:solidFill>
                  <a:schemeClr val="lt1"/>
                </a:solidFill>
              </a:defRPr>
            </a:lvl6pPr>
            <a:lvl7pPr marL="3200400" lvl="6" indent="-368300" rtl="0">
              <a:spcBef>
                <a:spcPts val="0"/>
              </a:spcBef>
              <a:spcAft>
                <a:spcPts val="0"/>
              </a:spcAft>
              <a:buClr>
                <a:schemeClr val="lt1"/>
              </a:buClr>
              <a:buSzPts val="2200"/>
              <a:buChar char="●"/>
              <a:defRPr>
                <a:solidFill>
                  <a:schemeClr val="lt1"/>
                </a:solidFill>
              </a:defRPr>
            </a:lvl7pPr>
            <a:lvl8pPr marL="3657600" lvl="7" indent="-368300" rtl="0">
              <a:spcBef>
                <a:spcPts val="0"/>
              </a:spcBef>
              <a:spcAft>
                <a:spcPts val="0"/>
              </a:spcAft>
              <a:buClr>
                <a:schemeClr val="lt1"/>
              </a:buClr>
              <a:buSzPts val="2200"/>
              <a:buChar char="○"/>
              <a:defRPr>
                <a:solidFill>
                  <a:schemeClr val="lt1"/>
                </a:solidFill>
              </a:defRPr>
            </a:lvl8pPr>
            <a:lvl9pPr marL="4114800" lvl="8" indent="-368300" rtl="0">
              <a:spcBef>
                <a:spcPts val="0"/>
              </a:spcBef>
              <a:spcAft>
                <a:spcPts val="0"/>
              </a:spcAft>
              <a:buClr>
                <a:schemeClr val="lt1"/>
              </a:buClr>
              <a:buSzPts val="2200"/>
              <a:buChar char="■"/>
              <a:defRPr>
                <a:solidFill>
                  <a:schemeClr val="lt1"/>
                </a:solidFill>
              </a:defRPr>
            </a:lvl9pPr>
          </a:lstStyle>
          <a:p>
            <a:endParaRPr/>
          </a:p>
        </p:txBody>
      </p:sp>
      <p:grpSp>
        <p:nvGrpSpPr>
          <p:cNvPr id="161" name="Google Shape;161;p6"/>
          <p:cNvGrpSpPr/>
          <p:nvPr/>
        </p:nvGrpSpPr>
        <p:grpSpPr>
          <a:xfrm flipH="1">
            <a:off x="1367519" y="1780818"/>
            <a:ext cx="2597891" cy="2597879"/>
            <a:chOff x="4616075" y="1332525"/>
            <a:chExt cx="1915566" cy="1881022"/>
          </a:xfrm>
        </p:grpSpPr>
        <p:sp>
          <p:nvSpPr>
            <p:cNvPr id="162" name="Google Shape;162;p6"/>
            <p:cNvSpPr/>
            <p:nvPr/>
          </p:nvSpPr>
          <p:spPr>
            <a:xfrm>
              <a:off x="4616077" y="1332525"/>
              <a:ext cx="1912253" cy="4048"/>
            </a:xfrm>
            <a:custGeom>
              <a:avLst/>
              <a:gdLst/>
              <a:ahLst/>
              <a:cxnLst/>
              <a:rect l="l" t="t" r="r" b="b"/>
              <a:pathLst>
                <a:path w="1912253" h="4048" extrusionOk="0">
                  <a:moveTo>
                    <a:pt x="0" y="0"/>
                  </a:moveTo>
                  <a:lnTo>
                    <a:pt x="1912253"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3" name="Google Shape;163;p6"/>
            <p:cNvSpPr/>
            <p:nvPr/>
          </p:nvSpPr>
          <p:spPr>
            <a:xfrm>
              <a:off x="4616077" y="1645356"/>
              <a:ext cx="1912253" cy="4048"/>
            </a:xfrm>
            <a:custGeom>
              <a:avLst/>
              <a:gdLst/>
              <a:ahLst/>
              <a:cxnLst/>
              <a:rect l="l" t="t" r="r" b="b"/>
              <a:pathLst>
                <a:path w="1912253" h="4048" extrusionOk="0">
                  <a:moveTo>
                    <a:pt x="0" y="0"/>
                  </a:moveTo>
                  <a:lnTo>
                    <a:pt x="1912253"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4" name="Google Shape;164;p6"/>
            <p:cNvSpPr/>
            <p:nvPr/>
          </p:nvSpPr>
          <p:spPr>
            <a:xfrm>
              <a:off x="4616077" y="1958183"/>
              <a:ext cx="1912253" cy="4048"/>
            </a:xfrm>
            <a:custGeom>
              <a:avLst/>
              <a:gdLst/>
              <a:ahLst/>
              <a:cxnLst/>
              <a:rect l="l" t="t" r="r" b="b"/>
              <a:pathLst>
                <a:path w="1912253" h="4048" extrusionOk="0">
                  <a:moveTo>
                    <a:pt x="0" y="0"/>
                  </a:moveTo>
                  <a:lnTo>
                    <a:pt x="1912253"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5" name="Google Shape;165;p6"/>
            <p:cNvSpPr/>
            <p:nvPr/>
          </p:nvSpPr>
          <p:spPr>
            <a:xfrm>
              <a:off x="4616077" y="2271014"/>
              <a:ext cx="1912253" cy="4048"/>
            </a:xfrm>
            <a:custGeom>
              <a:avLst/>
              <a:gdLst/>
              <a:ahLst/>
              <a:cxnLst/>
              <a:rect l="l" t="t" r="r" b="b"/>
              <a:pathLst>
                <a:path w="1912253" h="4048" extrusionOk="0">
                  <a:moveTo>
                    <a:pt x="0" y="0"/>
                  </a:moveTo>
                  <a:lnTo>
                    <a:pt x="1912253"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6" name="Google Shape;166;p6"/>
            <p:cNvSpPr/>
            <p:nvPr/>
          </p:nvSpPr>
          <p:spPr>
            <a:xfrm>
              <a:off x="4616077" y="2583841"/>
              <a:ext cx="1912253" cy="4048"/>
            </a:xfrm>
            <a:custGeom>
              <a:avLst/>
              <a:gdLst/>
              <a:ahLst/>
              <a:cxnLst/>
              <a:rect l="l" t="t" r="r" b="b"/>
              <a:pathLst>
                <a:path w="1912253" h="4048" extrusionOk="0">
                  <a:moveTo>
                    <a:pt x="0" y="0"/>
                  </a:moveTo>
                  <a:lnTo>
                    <a:pt x="1912253"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7" name="Google Shape;167;p6"/>
            <p:cNvSpPr/>
            <p:nvPr/>
          </p:nvSpPr>
          <p:spPr>
            <a:xfrm>
              <a:off x="4616077" y="2896672"/>
              <a:ext cx="1912253" cy="4048"/>
            </a:xfrm>
            <a:custGeom>
              <a:avLst/>
              <a:gdLst/>
              <a:ahLst/>
              <a:cxnLst/>
              <a:rect l="l" t="t" r="r" b="b"/>
              <a:pathLst>
                <a:path w="1912253" h="4048" extrusionOk="0">
                  <a:moveTo>
                    <a:pt x="0" y="0"/>
                  </a:moveTo>
                  <a:lnTo>
                    <a:pt x="1912253"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8" name="Google Shape;168;p6"/>
            <p:cNvSpPr/>
            <p:nvPr/>
          </p:nvSpPr>
          <p:spPr>
            <a:xfrm>
              <a:off x="4616077" y="3209499"/>
              <a:ext cx="1912253" cy="4048"/>
            </a:xfrm>
            <a:custGeom>
              <a:avLst/>
              <a:gdLst/>
              <a:ahLst/>
              <a:cxnLst/>
              <a:rect l="l" t="t" r="r" b="b"/>
              <a:pathLst>
                <a:path w="1912253" h="4048" extrusionOk="0">
                  <a:moveTo>
                    <a:pt x="0" y="0"/>
                  </a:moveTo>
                  <a:lnTo>
                    <a:pt x="1912253"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9" name="Google Shape;169;p6"/>
            <p:cNvSpPr/>
            <p:nvPr/>
          </p:nvSpPr>
          <p:spPr>
            <a:xfrm>
              <a:off x="4616075" y="1332525"/>
              <a:ext cx="4048" cy="1876973"/>
            </a:xfrm>
            <a:custGeom>
              <a:avLst/>
              <a:gdLst/>
              <a:ahLst/>
              <a:cxnLst/>
              <a:rect l="l" t="t" r="r" b="b"/>
              <a:pathLst>
                <a:path w="4048" h="1876973" extrusionOk="0">
                  <a:moveTo>
                    <a:pt x="0" y="1876974"/>
                  </a:moveTo>
                  <a:lnTo>
                    <a:pt x="0"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0" name="Google Shape;170;p6"/>
            <p:cNvSpPr/>
            <p:nvPr/>
          </p:nvSpPr>
          <p:spPr>
            <a:xfrm>
              <a:off x="4941627" y="1332525"/>
              <a:ext cx="4048" cy="1876973"/>
            </a:xfrm>
            <a:custGeom>
              <a:avLst/>
              <a:gdLst/>
              <a:ahLst/>
              <a:cxnLst/>
              <a:rect l="l" t="t" r="r" b="b"/>
              <a:pathLst>
                <a:path w="4048" h="1876973" extrusionOk="0">
                  <a:moveTo>
                    <a:pt x="0" y="1876974"/>
                  </a:moveTo>
                  <a:lnTo>
                    <a:pt x="0"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1" name="Google Shape;171;p6"/>
            <p:cNvSpPr/>
            <p:nvPr/>
          </p:nvSpPr>
          <p:spPr>
            <a:xfrm>
              <a:off x="5256733" y="1332525"/>
              <a:ext cx="4048" cy="1876973"/>
            </a:xfrm>
            <a:custGeom>
              <a:avLst/>
              <a:gdLst/>
              <a:ahLst/>
              <a:cxnLst/>
              <a:rect l="l" t="t" r="r" b="b"/>
              <a:pathLst>
                <a:path w="4048" h="1876973" extrusionOk="0">
                  <a:moveTo>
                    <a:pt x="0" y="1876974"/>
                  </a:moveTo>
                  <a:lnTo>
                    <a:pt x="0"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2" name="Google Shape;172;p6"/>
            <p:cNvSpPr/>
            <p:nvPr/>
          </p:nvSpPr>
          <p:spPr>
            <a:xfrm>
              <a:off x="5571839" y="1332525"/>
              <a:ext cx="4048" cy="1876973"/>
            </a:xfrm>
            <a:custGeom>
              <a:avLst/>
              <a:gdLst/>
              <a:ahLst/>
              <a:cxnLst/>
              <a:rect l="l" t="t" r="r" b="b"/>
              <a:pathLst>
                <a:path w="4048" h="1876973" extrusionOk="0">
                  <a:moveTo>
                    <a:pt x="0" y="1876974"/>
                  </a:moveTo>
                  <a:lnTo>
                    <a:pt x="0"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3" name="Google Shape;173;p6"/>
            <p:cNvSpPr/>
            <p:nvPr/>
          </p:nvSpPr>
          <p:spPr>
            <a:xfrm>
              <a:off x="5886945" y="1332525"/>
              <a:ext cx="4048" cy="1876973"/>
            </a:xfrm>
            <a:custGeom>
              <a:avLst/>
              <a:gdLst/>
              <a:ahLst/>
              <a:cxnLst/>
              <a:rect l="l" t="t" r="r" b="b"/>
              <a:pathLst>
                <a:path w="4048" h="1876973" extrusionOk="0">
                  <a:moveTo>
                    <a:pt x="0" y="1876974"/>
                  </a:moveTo>
                  <a:lnTo>
                    <a:pt x="0"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4" name="Google Shape;174;p6"/>
            <p:cNvSpPr/>
            <p:nvPr/>
          </p:nvSpPr>
          <p:spPr>
            <a:xfrm>
              <a:off x="6202051" y="1332525"/>
              <a:ext cx="4048" cy="1876973"/>
            </a:xfrm>
            <a:custGeom>
              <a:avLst/>
              <a:gdLst/>
              <a:ahLst/>
              <a:cxnLst/>
              <a:rect l="l" t="t" r="r" b="b"/>
              <a:pathLst>
                <a:path w="4048" h="1876973" extrusionOk="0">
                  <a:moveTo>
                    <a:pt x="0" y="1876974"/>
                  </a:moveTo>
                  <a:lnTo>
                    <a:pt x="0"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5" name="Google Shape;175;p6"/>
            <p:cNvSpPr/>
            <p:nvPr/>
          </p:nvSpPr>
          <p:spPr>
            <a:xfrm>
              <a:off x="6527594" y="1332525"/>
              <a:ext cx="4048" cy="1876973"/>
            </a:xfrm>
            <a:custGeom>
              <a:avLst/>
              <a:gdLst/>
              <a:ahLst/>
              <a:cxnLst/>
              <a:rect l="l" t="t" r="r" b="b"/>
              <a:pathLst>
                <a:path w="4048" h="1876973" extrusionOk="0">
                  <a:moveTo>
                    <a:pt x="0" y="1876974"/>
                  </a:moveTo>
                  <a:lnTo>
                    <a:pt x="0"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176" name="Google Shape;176;p6"/>
          <p:cNvGrpSpPr/>
          <p:nvPr/>
        </p:nvGrpSpPr>
        <p:grpSpPr>
          <a:xfrm flipH="1">
            <a:off x="3287382" y="1305991"/>
            <a:ext cx="891613" cy="650098"/>
            <a:chOff x="4468725" y="937901"/>
            <a:chExt cx="656322" cy="478541"/>
          </a:xfrm>
        </p:grpSpPr>
        <p:sp>
          <p:nvSpPr>
            <p:cNvPr id="177" name="Google Shape;177;p6"/>
            <p:cNvSpPr/>
            <p:nvPr/>
          </p:nvSpPr>
          <p:spPr>
            <a:xfrm>
              <a:off x="4469534" y="937901"/>
              <a:ext cx="655513" cy="397461"/>
            </a:xfrm>
            <a:custGeom>
              <a:avLst/>
              <a:gdLst/>
              <a:ahLst/>
              <a:cxnLst/>
              <a:rect l="l" t="t" r="r" b="b"/>
              <a:pathLst>
                <a:path w="655513" h="397461" extrusionOk="0">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8" name="Google Shape;178;p6"/>
            <p:cNvSpPr/>
            <p:nvPr/>
          </p:nvSpPr>
          <p:spPr>
            <a:xfrm>
              <a:off x="4468725" y="1087913"/>
              <a:ext cx="468570" cy="328529"/>
            </a:xfrm>
            <a:custGeom>
              <a:avLst/>
              <a:gdLst/>
              <a:ahLst/>
              <a:cxnLst/>
              <a:rect l="l" t="t" r="r" b="b"/>
              <a:pathLst>
                <a:path w="468570" h="328529" extrusionOk="0">
                  <a:moveTo>
                    <a:pt x="69587" y="164066"/>
                  </a:moveTo>
                  <a:lnTo>
                    <a:pt x="0" y="0"/>
                  </a:lnTo>
                  <a:lnTo>
                    <a:pt x="468570" y="201929"/>
                  </a:lnTo>
                  <a:lnTo>
                    <a:pt x="427927" y="328530"/>
                  </a:lnTo>
                  <a:lnTo>
                    <a:pt x="69587" y="16406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9" name="Google Shape;179;p6"/>
            <p:cNvSpPr/>
            <p:nvPr/>
          </p:nvSpPr>
          <p:spPr>
            <a:xfrm>
              <a:off x="4859530" y="1097086"/>
              <a:ext cx="265516" cy="319356"/>
            </a:xfrm>
            <a:custGeom>
              <a:avLst/>
              <a:gdLst/>
              <a:ahLst/>
              <a:cxnLst/>
              <a:rect l="l" t="t" r="r" b="b"/>
              <a:pathLst>
                <a:path w="265516" h="319356" extrusionOk="0">
                  <a:moveTo>
                    <a:pt x="0" y="158537"/>
                  </a:moveTo>
                  <a:lnTo>
                    <a:pt x="265517" y="0"/>
                  </a:lnTo>
                  <a:lnTo>
                    <a:pt x="253777" y="267958"/>
                  </a:lnTo>
                  <a:lnTo>
                    <a:pt x="37121" y="319357"/>
                  </a:lnTo>
                  <a:lnTo>
                    <a:pt x="0" y="15853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180" name="Google Shape;180;p6"/>
          <p:cNvGrpSpPr/>
          <p:nvPr/>
        </p:nvGrpSpPr>
        <p:grpSpPr>
          <a:xfrm flipH="1">
            <a:off x="492602" y="3433043"/>
            <a:ext cx="712775" cy="873752"/>
            <a:chOff x="6197557" y="3002680"/>
            <a:chExt cx="524678" cy="643174"/>
          </a:xfrm>
        </p:grpSpPr>
        <p:sp>
          <p:nvSpPr>
            <p:cNvPr id="181" name="Google Shape;181;p6"/>
            <p:cNvSpPr/>
            <p:nvPr/>
          </p:nvSpPr>
          <p:spPr>
            <a:xfrm>
              <a:off x="6248807" y="3002680"/>
              <a:ext cx="473428" cy="502222"/>
            </a:xfrm>
            <a:custGeom>
              <a:avLst/>
              <a:gdLst/>
              <a:ahLst/>
              <a:cxnLst/>
              <a:rect l="l" t="t" r="r" b="b"/>
              <a:pathLst>
                <a:path w="473428" h="502222" extrusionOk="0">
                  <a:moveTo>
                    <a:pt x="0" y="0"/>
                  </a:moveTo>
                  <a:lnTo>
                    <a:pt x="105089" y="324348"/>
                  </a:lnTo>
                  <a:lnTo>
                    <a:pt x="335549" y="502223"/>
                  </a:lnTo>
                  <a:lnTo>
                    <a:pt x="473428" y="454204"/>
                  </a:lnTo>
                  <a:lnTo>
                    <a:pt x="253696" y="119517"/>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2" name="Google Shape;182;p6"/>
            <p:cNvSpPr/>
            <p:nvPr/>
          </p:nvSpPr>
          <p:spPr>
            <a:xfrm>
              <a:off x="6197557" y="3002680"/>
              <a:ext cx="156338" cy="531243"/>
            </a:xfrm>
            <a:custGeom>
              <a:avLst/>
              <a:gdLst/>
              <a:ahLst/>
              <a:cxnLst/>
              <a:rect l="l" t="t" r="r" b="b"/>
              <a:pathLst>
                <a:path w="156338" h="531243" extrusionOk="0">
                  <a:moveTo>
                    <a:pt x="0" y="230658"/>
                  </a:moveTo>
                  <a:lnTo>
                    <a:pt x="51249" y="0"/>
                  </a:lnTo>
                  <a:lnTo>
                    <a:pt x="156339" y="324348"/>
                  </a:lnTo>
                  <a:lnTo>
                    <a:pt x="133467" y="531244"/>
                  </a:lnTo>
                  <a:lnTo>
                    <a:pt x="0" y="23065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3" name="Google Shape;183;p6"/>
            <p:cNvSpPr/>
            <p:nvPr/>
          </p:nvSpPr>
          <p:spPr>
            <a:xfrm>
              <a:off x="6312322" y="3195379"/>
              <a:ext cx="409913" cy="450475"/>
            </a:xfrm>
            <a:custGeom>
              <a:avLst/>
              <a:gdLst/>
              <a:ahLst/>
              <a:cxnLst/>
              <a:rect l="l" t="t" r="r" b="b"/>
              <a:pathLst>
                <a:path w="409913" h="450475" extrusionOk="0">
                  <a:moveTo>
                    <a:pt x="18702" y="338545"/>
                  </a:moveTo>
                  <a:lnTo>
                    <a:pt x="0" y="0"/>
                  </a:lnTo>
                  <a:lnTo>
                    <a:pt x="409913" y="261505"/>
                  </a:lnTo>
                  <a:lnTo>
                    <a:pt x="215968" y="450475"/>
                  </a:lnTo>
                  <a:lnTo>
                    <a:pt x="18702" y="33854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184" name="Google Shape;184;p6"/>
          <p:cNvSpPr/>
          <p:nvPr/>
        </p:nvSpPr>
        <p:spPr>
          <a:xfrm flipH="1">
            <a:off x="10124948" y="-949152"/>
            <a:ext cx="2905255" cy="2905253"/>
          </a:xfrm>
          <a:custGeom>
            <a:avLst/>
            <a:gdLst/>
            <a:ahLst/>
            <a:cxnLst/>
            <a:rect l="l" t="t" r="r" b="b"/>
            <a:pathLst>
              <a:path w="2192645" h="2192644" extrusionOk="0">
                <a:moveTo>
                  <a:pt x="0" y="1096323"/>
                </a:moveTo>
                <a:cubicBezTo>
                  <a:pt x="0" y="490841"/>
                  <a:pt x="490840" y="0"/>
                  <a:pt x="1096324" y="0"/>
                </a:cubicBezTo>
                <a:cubicBezTo>
                  <a:pt x="1701806" y="0"/>
                  <a:pt x="2192646" y="490841"/>
                  <a:pt x="2192646" y="1096323"/>
                </a:cubicBezTo>
                <a:cubicBezTo>
                  <a:pt x="2192646" y="1701805"/>
                  <a:pt x="1701806" y="2192645"/>
                  <a:pt x="1096324" y="2192645"/>
                </a:cubicBezTo>
                <a:cubicBezTo>
                  <a:pt x="490840" y="2192645"/>
                  <a:pt x="0" y="1701805"/>
                  <a:pt x="0" y="1096323"/>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185" name="Google Shape;185;p6"/>
          <p:cNvGrpSpPr/>
          <p:nvPr/>
        </p:nvGrpSpPr>
        <p:grpSpPr>
          <a:xfrm flipH="1">
            <a:off x="1526787" y="2016975"/>
            <a:ext cx="2283267" cy="2289816"/>
            <a:chOff x="4593397" y="1441597"/>
            <a:chExt cx="1680726" cy="1685547"/>
          </a:xfrm>
        </p:grpSpPr>
        <p:sp>
          <p:nvSpPr>
            <p:cNvPr id="186" name="Google Shape;186;p6"/>
            <p:cNvSpPr/>
            <p:nvPr/>
          </p:nvSpPr>
          <p:spPr>
            <a:xfrm>
              <a:off x="4636901" y="1545112"/>
              <a:ext cx="1637222" cy="1582032"/>
            </a:xfrm>
            <a:custGeom>
              <a:avLst/>
              <a:gdLst/>
              <a:ahLst/>
              <a:cxnLst/>
              <a:rect l="l" t="t" r="r" b="b"/>
              <a:pathLst>
                <a:path w="1653760" h="1582032" extrusionOk="0">
                  <a:moveTo>
                    <a:pt x="1278115" y="0"/>
                  </a:moveTo>
                  <a:cubicBezTo>
                    <a:pt x="1278115" y="0"/>
                    <a:pt x="1326166" y="722772"/>
                    <a:pt x="1062795" y="991155"/>
                  </a:cubicBezTo>
                  <a:cubicBezTo>
                    <a:pt x="803634" y="1255283"/>
                    <a:pt x="237544" y="1176365"/>
                    <a:pt x="0" y="1110874"/>
                  </a:cubicBezTo>
                  <a:cubicBezTo>
                    <a:pt x="19836" y="1171940"/>
                    <a:pt x="287417" y="1421932"/>
                    <a:pt x="332756" y="1466433"/>
                  </a:cubicBezTo>
                  <a:cubicBezTo>
                    <a:pt x="554027" y="1683550"/>
                    <a:pt x="1001911" y="1585906"/>
                    <a:pt x="1333169" y="1248341"/>
                  </a:cubicBezTo>
                  <a:cubicBezTo>
                    <a:pt x="1664387" y="910771"/>
                    <a:pt x="1753405" y="461017"/>
                    <a:pt x="1532135" y="243900"/>
                  </a:cubicBezTo>
                  <a:cubicBezTo>
                    <a:pt x="1522176" y="234103"/>
                    <a:pt x="1278115" y="0"/>
                    <a:pt x="1278115"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7" name="Google Shape;187;p6"/>
            <p:cNvSpPr/>
            <p:nvPr/>
          </p:nvSpPr>
          <p:spPr>
            <a:xfrm>
              <a:off x="4593397" y="1441597"/>
              <a:ext cx="1442681" cy="1464465"/>
            </a:xfrm>
            <a:custGeom>
              <a:avLst/>
              <a:gdLst/>
              <a:ahLst/>
              <a:cxnLst/>
              <a:rect l="l" t="t" r="r" b="b"/>
              <a:pathLst>
                <a:path w="1442681" h="1453563" extrusionOk="0">
                  <a:moveTo>
                    <a:pt x="994706" y="186"/>
                  </a:moveTo>
                  <a:cubicBezTo>
                    <a:pt x="780358" y="5452"/>
                    <a:pt x="527714" y="122670"/>
                    <a:pt x="320693" y="333650"/>
                  </a:cubicBezTo>
                  <a:cubicBezTo>
                    <a:pt x="-10525" y="671215"/>
                    <a:pt x="-99705" y="1120845"/>
                    <a:pt x="121606" y="1337962"/>
                  </a:cubicBezTo>
                  <a:cubicBezTo>
                    <a:pt x="342877" y="1555083"/>
                    <a:pt x="790761" y="1457438"/>
                    <a:pt x="1121979" y="1119869"/>
                  </a:cubicBezTo>
                  <a:cubicBezTo>
                    <a:pt x="1453196" y="782304"/>
                    <a:pt x="1542377" y="332675"/>
                    <a:pt x="1321106" y="115557"/>
                  </a:cubicBezTo>
                  <a:cubicBezTo>
                    <a:pt x="1238119" y="34137"/>
                    <a:pt x="1123315" y="-2976"/>
                    <a:pt x="994706" y="186"/>
                  </a:cubicBezTo>
                  <a:close/>
                  <a:moveTo>
                    <a:pt x="845573" y="399938"/>
                  </a:moveTo>
                  <a:cubicBezTo>
                    <a:pt x="903704" y="398509"/>
                    <a:pt x="955560" y="415256"/>
                    <a:pt x="993087" y="452058"/>
                  </a:cubicBezTo>
                  <a:cubicBezTo>
                    <a:pt x="1093075" y="550192"/>
                    <a:pt x="1052837" y="753501"/>
                    <a:pt x="903137" y="906079"/>
                  </a:cubicBezTo>
                  <a:cubicBezTo>
                    <a:pt x="753437" y="1058653"/>
                    <a:pt x="551031" y="1102762"/>
                    <a:pt x="451002" y="1004627"/>
                  </a:cubicBezTo>
                  <a:cubicBezTo>
                    <a:pt x="350973" y="906492"/>
                    <a:pt x="391252" y="703305"/>
                    <a:pt x="540951" y="550731"/>
                  </a:cubicBezTo>
                  <a:cubicBezTo>
                    <a:pt x="634503" y="455369"/>
                    <a:pt x="748701" y="402318"/>
                    <a:pt x="845573" y="39993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8" name="Google Shape;188;p6"/>
            <p:cNvSpPr/>
            <p:nvPr/>
          </p:nvSpPr>
          <p:spPr>
            <a:xfrm>
              <a:off x="4986203" y="1827976"/>
              <a:ext cx="656440" cy="678044"/>
            </a:xfrm>
            <a:custGeom>
              <a:avLst/>
              <a:gdLst/>
              <a:ahLst/>
              <a:cxnLst/>
              <a:rect l="l" t="t" r="r" b="b"/>
              <a:pathLst>
                <a:path w="651553" h="656701" extrusionOk="0">
                  <a:moveTo>
                    <a:pt x="449336" y="84"/>
                  </a:moveTo>
                  <a:cubicBezTo>
                    <a:pt x="352424" y="2464"/>
                    <a:pt x="238267" y="55390"/>
                    <a:pt x="144714" y="150751"/>
                  </a:cubicBezTo>
                  <a:cubicBezTo>
                    <a:pt x="91400" y="205065"/>
                    <a:pt x="52336" y="265827"/>
                    <a:pt x="28169" y="325958"/>
                  </a:cubicBezTo>
                  <a:cubicBezTo>
                    <a:pt x="-15551" y="434735"/>
                    <a:pt x="-9641" y="541574"/>
                    <a:pt x="54765" y="604773"/>
                  </a:cubicBezTo>
                  <a:cubicBezTo>
                    <a:pt x="106662" y="655723"/>
                    <a:pt x="186289" y="667907"/>
                    <a:pt x="271704" y="646898"/>
                  </a:cubicBezTo>
                  <a:cubicBezTo>
                    <a:pt x="289759" y="567587"/>
                    <a:pt x="336150" y="482770"/>
                    <a:pt x="407964" y="409576"/>
                  </a:cubicBezTo>
                  <a:cubicBezTo>
                    <a:pt x="479899" y="336249"/>
                    <a:pt x="564019" y="288383"/>
                    <a:pt x="643120" y="268904"/>
                  </a:cubicBezTo>
                  <a:cubicBezTo>
                    <a:pt x="654819" y="217493"/>
                    <a:pt x="654495" y="168539"/>
                    <a:pt x="641217" y="126463"/>
                  </a:cubicBezTo>
                  <a:cubicBezTo>
                    <a:pt x="632311" y="98134"/>
                    <a:pt x="617900" y="72748"/>
                    <a:pt x="596930" y="52204"/>
                  </a:cubicBezTo>
                  <a:cubicBezTo>
                    <a:pt x="559445" y="15402"/>
                    <a:pt x="507467" y="-1345"/>
                    <a:pt x="449336" y="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189" name="Google Shape;189;p6"/>
          <p:cNvGrpSpPr/>
          <p:nvPr/>
        </p:nvGrpSpPr>
        <p:grpSpPr>
          <a:xfrm flipH="1">
            <a:off x="2510395" y="4845101"/>
            <a:ext cx="1668612" cy="1391255"/>
            <a:chOff x="3790450" y="2922745"/>
            <a:chExt cx="1228275" cy="1024111"/>
          </a:xfrm>
        </p:grpSpPr>
        <p:sp>
          <p:nvSpPr>
            <p:cNvPr id="190" name="Google Shape;190;p6"/>
            <p:cNvSpPr/>
            <p:nvPr/>
          </p:nvSpPr>
          <p:spPr>
            <a:xfrm>
              <a:off x="3790450" y="2942602"/>
              <a:ext cx="1220561" cy="1004254"/>
            </a:xfrm>
            <a:custGeom>
              <a:avLst/>
              <a:gdLst/>
              <a:ahLst/>
              <a:cxnLst/>
              <a:rect l="l" t="t" r="r" b="b"/>
              <a:pathLst>
                <a:path w="1220561" h="1004254" extrusionOk="0">
                  <a:moveTo>
                    <a:pt x="207279" y="0"/>
                  </a:moveTo>
                  <a:lnTo>
                    <a:pt x="17224" y="276831"/>
                  </a:lnTo>
                  <a:lnTo>
                    <a:pt x="17600" y="277090"/>
                  </a:lnTo>
                  <a:cubicBezTo>
                    <a:pt x="14139" y="279899"/>
                    <a:pt x="10694" y="282725"/>
                    <a:pt x="8241" y="286328"/>
                  </a:cubicBezTo>
                  <a:cubicBezTo>
                    <a:pt x="-42239" y="360421"/>
                    <a:pt x="144416" y="575627"/>
                    <a:pt x="425186" y="766921"/>
                  </a:cubicBezTo>
                  <a:cubicBezTo>
                    <a:pt x="705963" y="958211"/>
                    <a:pt x="974597" y="1053168"/>
                    <a:pt x="1025077" y="979071"/>
                  </a:cubicBezTo>
                  <a:cubicBezTo>
                    <a:pt x="1025523" y="978432"/>
                    <a:pt x="1025603" y="977590"/>
                    <a:pt x="1026008" y="976934"/>
                  </a:cubicBezTo>
                  <a:lnTo>
                    <a:pt x="1027870" y="978221"/>
                  </a:lnTo>
                  <a:lnTo>
                    <a:pt x="1220561" y="700799"/>
                  </a:lnTo>
                  <a:lnTo>
                    <a:pt x="207279"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1" name="Google Shape;191;p6"/>
            <p:cNvSpPr/>
            <p:nvPr/>
          </p:nvSpPr>
          <p:spPr>
            <a:xfrm>
              <a:off x="3985489" y="2922745"/>
              <a:ext cx="1033236" cy="743083"/>
            </a:xfrm>
            <a:custGeom>
              <a:avLst/>
              <a:gdLst/>
              <a:ahLst/>
              <a:cxnLst/>
              <a:rect l="l" t="t" r="r" b="b"/>
              <a:pathLst>
                <a:path w="1033236" h="743083" extrusionOk="0">
                  <a:moveTo>
                    <a:pt x="8241" y="25176"/>
                  </a:moveTo>
                  <a:cubicBezTo>
                    <a:pt x="58721" y="-48921"/>
                    <a:pt x="327261" y="46085"/>
                    <a:pt x="608039" y="237379"/>
                  </a:cubicBezTo>
                  <a:cubicBezTo>
                    <a:pt x="888817" y="428669"/>
                    <a:pt x="1075476" y="643811"/>
                    <a:pt x="1024996" y="717908"/>
                  </a:cubicBezTo>
                  <a:cubicBezTo>
                    <a:pt x="974516" y="792005"/>
                    <a:pt x="706004" y="696995"/>
                    <a:pt x="425226" y="505705"/>
                  </a:cubicBezTo>
                  <a:cubicBezTo>
                    <a:pt x="144448" y="314411"/>
                    <a:pt x="-42243" y="99273"/>
                    <a:pt x="8241" y="2517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2" name="Google Shape;192;p6"/>
            <p:cNvSpPr/>
            <p:nvPr/>
          </p:nvSpPr>
          <p:spPr>
            <a:xfrm>
              <a:off x="4272537" y="3126827"/>
              <a:ext cx="459128" cy="334918"/>
            </a:xfrm>
            <a:custGeom>
              <a:avLst/>
              <a:gdLst/>
              <a:ahLst/>
              <a:cxnLst/>
              <a:rect l="l" t="t" r="r" b="b"/>
              <a:pathLst>
                <a:path w="459128" h="334918" extrusionOk="0">
                  <a:moveTo>
                    <a:pt x="3699" y="10708"/>
                  </a:moveTo>
                  <a:cubicBezTo>
                    <a:pt x="26247" y="-21762"/>
                    <a:pt x="145626" y="22096"/>
                    <a:pt x="270389" y="108669"/>
                  </a:cubicBezTo>
                  <a:cubicBezTo>
                    <a:pt x="395112" y="195242"/>
                    <a:pt x="477977" y="291741"/>
                    <a:pt x="455429" y="324211"/>
                  </a:cubicBezTo>
                  <a:cubicBezTo>
                    <a:pt x="432922" y="356681"/>
                    <a:pt x="313543" y="312820"/>
                    <a:pt x="188779" y="226251"/>
                  </a:cubicBezTo>
                  <a:cubicBezTo>
                    <a:pt x="64016" y="139677"/>
                    <a:pt x="-18849" y="43174"/>
                    <a:pt x="3699" y="1070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193" name="Google Shape;193;p6"/>
          <p:cNvGrpSpPr/>
          <p:nvPr/>
        </p:nvGrpSpPr>
        <p:grpSpPr>
          <a:xfrm flipH="1">
            <a:off x="34725" y="251265"/>
            <a:ext cx="1847185" cy="1054735"/>
            <a:chOff x="6220591" y="624724"/>
            <a:chExt cx="1359724" cy="776397"/>
          </a:xfrm>
        </p:grpSpPr>
        <p:sp>
          <p:nvSpPr>
            <p:cNvPr id="194" name="Google Shape;194;p6"/>
            <p:cNvSpPr/>
            <p:nvPr/>
          </p:nvSpPr>
          <p:spPr>
            <a:xfrm>
              <a:off x="6220591" y="624724"/>
              <a:ext cx="1359724" cy="686349"/>
            </a:xfrm>
            <a:custGeom>
              <a:avLst/>
              <a:gdLst/>
              <a:ahLst/>
              <a:cxnLst/>
              <a:rect l="l" t="t" r="r" b="b"/>
              <a:pathLst>
                <a:path w="1359724" h="686349" extrusionOk="0">
                  <a:moveTo>
                    <a:pt x="1359725" y="454951"/>
                  </a:moveTo>
                  <a:lnTo>
                    <a:pt x="1295562" y="102363"/>
                  </a:lnTo>
                  <a:lnTo>
                    <a:pt x="1295076" y="102448"/>
                  </a:lnTo>
                  <a:cubicBezTo>
                    <a:pt x="1295602" y="97716"/>
                    <a:pt x="1296088" y="92988"/>
                    <a:pt x="1295238" y="88413"/>
                  </a:cubicBezTo>
                  <a:cubicBezTo>
                    <a:pt x="1277750" y="-5669"/>
                    <a:pt x="973979" y="-28258"/>
                    <a:pt x="616732" y="38051"/>
                  </a:cubicBezTo>
                  <a:cubicBezTo>
                    <a:pt x="259485" y="104355"/>
                    <a:pt x="-15990" y="234502"/>
                    <a:pt x="1457" y="328585"/>
                  </a:cubicBezTo>
                  <a:cubicBezTo>
                    <a:pt x="1619" y="329398"/>
                    <a:pt x="2186" y="330091"/>
                    <a:pt x="2388" y="330892"/>
                  </a:cubicBezTo>
                  <a:lnTo>
                    <a:pt x="0" y="331329"/>
                  </a:lnTo>
                  <a:lnTo>
                    <a:pt x="62584" y="686350"/>
                  </a:lnTo>
                  <a:lnTo>
                    <a:pt x="1359725" y="45495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5" name="Google Shape;195;p6"/>
            <p:cNvSpPr/>
            <p:nvPr/>
          </p:nvSpPr>
          <p:spPr>
            <a:xfrm>
              <a:off x="6284859" y="984273"/>
              <a:ext cx="1295270" cy="416848"/>
            </a:xfrm>
            <a:custGeom>
              <a:avLst/>
              <a:gdLst/>
              <a:ahLst/>
              <a:cxnLst/>
              <a:rect l="l" t="t" r="r" b="b"/>
              <a:pathLst>
                <a:path w="1295270" h="416848" extrusionOk="0">
                  <a:moveTo>
                    <a:pt x="1294485" y="88366"/>
                  </a:moveTo>
                  <a:cubicBezTo>
                    <a:pt x="1311933" y="182448"/>
                    <a:pt x="1036498" y="312470"/>
                    <a:pt x="679251" y="378774"/>
                  </a:cubicBezTo>
                  <a:cubicBezTo>
                    <a:pt x="322004" y="445083"/>
                    <a:pt x="18273" y="422563"/>
                    <a:pt x="785" y="328480"/>
                  </a:cubicBezTo>
                  <a:cubicBezTo>
                    <a:pt x="-16662" y="234398"/>
                    <a:pt x="258772" y="104380"/>
                    <a:pt x="616019" y="38072"/>
                  </a:cubicBezTo>
                  <a:cubicBezTo>
                    <a:pt x="973266" y="-28232"/>
                    <a:pt x="1276997" y="-5717"/>
                    <a:pt x="1294485" y="8836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6" name="Google Shape;196;p6"/>
            <p:cNvSpPr/>
            <p:nvPr/>
          </p:nvSpPr>
          <p:spPr>
            <a:xfrm>
              <a:off x="6642623" y="1101719"/>
              <a:ext cx="579706" cy="181954"/>
            </a:xfrm>
            <a:custGeom>
              <a:avLst/>
              <a:gdLst/>
              <a:ahLst/>
              <a:cxnLst/>
              <a:rect l="l" t="t" r="r" b="b"/>
              <a:pathLst>
                <a:path w="579706" h="181954" extrusionOk="0">
                  <a:moveTo>
                    <a:pt x="579394" y="39803"/>
                  </a:moveTo>
                  <a:cubicBezTo>
                    <a:pt x="586761" y="81341"/>
                    <a:pt x="463051" y="137921"/>
                    <a:pt x="303150" y="166185"/>
                  </a:cubicBezTo>
                  <a:cubicBezTo>
                    <a:pt x="143249" y="194449"/>
                    <a:pt x="7677" y="183689"/>
                    <a:pt x="309" y="142152"/>
                  </a:cubicBezTo>
                  <a:cubicBezTo>
                    <a:pt x="-7017" y="100618"/>
                    <a:pt x="116653" y="44033"/>
                    <a:pt x="276594" y="15769"/>
                  </a:cubicBezTo>
                  <a:cubicBezTo>
                    <a:pt x="436495" y="-12495"/>
                    <a:pt x="572067" y="-1735"/>
                    <a:pt x="579394" y="398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197" name="Google Shape;197;p6"/>
          <p:cNvSpPr/>
          <p:nvPr/>
        </p:nvSpPr>
        <p:spPr>
          <a:xfrm flipH="1">
            <a:off x="4383378" y="2547555"/>
            <a:ext cx="359399" cy="359389"/>
          </a:xfrm>
          <a:custGeom>
            <a:avLst/>
            <a:gdLst/>
            <a:ahLst/>
            <a:cxnLst/>
            <a:rect l="l" t="t" r="r" b="b"/>
            <a:pathLst>
              <a:path w="264751" h="264743" extrusionOk="0">
                <a:moveTo>
                  <a:pt x="0" y="132163"/>
                </a:moveTo>
                <a:lnTo>
                  <a:pt x="132580" y="0"/>
                </a:lnTo>
                <a:lnTo>
                  <a:pt x="264752" y="132580"/>
                </a:lnTo>
                <a:lnTo>
                  <a:pt x="132176" y="264743"/>
                </a:lnTo>
                <a:lnTo>
                  <a:pt x="0" y="132163"/>
                </a:ln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8" name="Google Shape;198;p6"/>
          <p:cNvSpPr/>
          <p:nvPr/>
        </p:nvSpPr>
        <p:spPr>
          <a:xfrm flipH="1">
            <a:off x="11091434" y="859395"/>
            <a:ext cx="417626" cy="417632"/>
          </a:xfrm>
          <a:custGeom>
            <a:avLst/>
            <a:gdLst/>
            <a:ahLst/>
            <a:cxnLst/>
            <a:rect l="l" t="t" r="r" b="b"/>
            <a:pathLst>
              <a:path w="264739" h="264743" extrusionOk="0">
                <a:moveTo>
                  <a:pt x="0" y="132163"/>
                </a:moveTo>
                <a:lnTo>
                  <a:pt x="132580" y="0"/>
                </a:lnTo>
                <a:lnTo>
                  <a:pt x="264739" y="132580"/>
                </a:lnTo>
                <a:lnTo>
                  <a:pt x="132163" y="264743"/>
                </a:lnTo>
                <a:lnTo>
                  <a:pt x="0" y="132163"/>
                </a:ln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9" name="Google Shape;199;p6"/>
          <p:cNvSpPr/>
          <p:nvPr/>
        </p:nvSpPr>
        <p:spPr>
          <a:xfrm flipH="1">
            <a:off x="1589996" y="335161"/>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200" name="Google Shape;200;p6"/>
          <p:cNvGrpSpPr/>
          <p:nvPr/>
        </p:nvGrpSpPr>
        <p:grpSpPr>
          <a:xfrm rot="-3039638" flipH="1">
            <a:off x="544803" y="5077234"/>
            <a:ext cx="1382219" cy="789242"/>
            <a:chOff x="6220591" y="624724"/>
            <a:chExt cx="1359724" cy="776397"/>
          </a:xfrm>
        </p:grpSpPr>
        <p:sp>
          <p:nvSpPr>
            <p:cNvPr id="201" name="Google Shape;201;p6"/>
            <p:cNvSpPr/>
            <p:nvPr/>
          </p:nvSpPr>
          <p:spPr>
            <a:xfrm>
              <a:off x="6220591" y="624724"/>
              <a:ext cx="1359724" cy="686349"/>
            </a:xfrm>
            <a:custGeom>
              <a:avLst/>
              <a:gdLst/>
              <a:ahLst/>
              <a:cxnLst/>
              <a:rect l="l" t="t" r="r" b="b"/>
              <a:pathLst>
                <a:path w="1359724" h="686349" extrusionOk="0">
                  <a:moveTo>
                    <a:pt x="1359725" y="454951"/>
                  </a:moveTo>
                  <a:lnTo>
                    <a:pt x="1295562" y="102363"/>
                  </a:lnTo>
                  <a:lnTo>
                    <a:pt x="1295076" y="102448"/>
                  </a:lnTo>
                  <a:cubicBezTo>
                    <a:pt x="1295602" y="97716"/>
                    <a:pt x="1296088" y="92988"/>
                    <a:pt x="1295238" y="88413"/>
                  </a:cubicBezTo>
                  <a:cubicBezTo>
                    <a:pt x="1277750" y="-5669"/>
                    <a:pt x="973979" y="-28258"/>
                    <a:pt x="616732" y="38051"/>
                  </a:cubicBezTo>
                  <a:cubicBezTo>
                    <a:pt x="259485" y="104355"/>
                    <a:pt x="-15990" y="234502"/>
                    <a:pt x="1457" y="328585"/>
                  </a:cubicBezTo>
                  <a:cubicBezTo>
                    <a:pt x="1619" y="329398"/>
                    <a:pt x="2186" y="330091"/>
                    <a:pt x="2388" y="330892"/>
                  </a:cubicBezTo>
                  <a:lnTo>
                    <a:pt x="0" y="331329"/>
                  </a:lnTo>
                  <a:lnTo>
                    <a:pt x="62584" y="686350"/>
                  </a:lnTo>
                  <a:lnTo>
                    <a:pt x="1359725" y="45495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2" name="Google Shape;202;p6"/>
            <p:cNvSpPr/>
            <p:nvPr/>
          </p:nvSpPr>
          <p:spPr>
            <a:xfrm>
              <a:off x="6284859" y="984273"/>
              <a:ext cx="1295270" cy="416848"/>
            </a:xfrm>
            <a:custGeom>
              <a:avLst/>
              <a:gdLst/>
              <a:ahLst/>
              <a:cxnLst/>
              <a:rect l="l" t="t" r="r" b="b"/>
              <a:pathLst>
                <a:path w="1295270" h="416848" extrusionOk="0">
                  <a:moveTo>
                    <a:pt x="1294485" y="88366"/>
                  </a:moveTo>
                  <a:cubicBezTo>
                    <a:pt x="1311933" y="182448"/>
                    <a:pt x="1036498" y="312470"/>
                    <a:pt x="679251" y="378774"/>
                  </a:cubicBezTo>
                  <a:cubicBezTo>
                    <a:pt x="322004" y="445083"/>
                    <a:pt x="18273" y="422563"/>
                    <a:pt x="785" y="328480"/>
                  </a:cubicBezTo>
                  <a:cubicBezTo>
                    <a:pt x="-16662" y="234398"/>
                    <a:pt x="258772" y="104380"/>
                    <a:pt x="616019" y="38072"/>
                  </a:cubicBezTo>
                  <a:cubicBezTo>
                    <a:pt x="973266" y="-28232"/>
                    <a:pt x="1276997" y="-5717"/>
                    <a:pt x="1294485" y="8836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3" name="Google Shape;203;p6"/>
            <p:cNvSpPr/>
            <p:nvPr/>
          </p:nvSpPr>
          <p:spPr>
            <a:xfrm>
              <a:off x="6642623" y="1101719"/>
              <a:ext cx="579706" cy="181954"/>
            </a:xfrm>
            <a:custGeom>
              <a:avLst/>
              <a:gdLst/>
              <a:ahLst/>
              <a:cxnLst/>
              <a:rect l="l" t="t" r="r" b="b"/>
              <a:pathLst>
                <a:path w="579706" h="181954" extrusionOk="0">
                  <a:moveTo>
                    <a:pt x="579394" y="39803"/>
                  </a:moveTo>
                  <a:cubicBezTo>
                    <a:pt x="586761" y="81341"/>
                    <a:pt x="463051" y="137921"/>
                    <a:pt x="303150" y="166185"/>
                  </a:cubicBezTo>
                  <a:cubicBezTo>
                    <a:pt x="143249" y="194449"/>
                    <a:pt x="7677" y="183689"/>
                    <a:pt x="309" y="142152"/>
                  </a:cubicBezTo>
                  <a:cubicBezTo>
                    <a:pt x="-7017" y="100618"/>
                    <a:pt x="116653" y="44033"/>
                    <a:pt x="276594" y="15769"/>
                  </a:cubicBezTo>
                  <a:cubicBezTo>
                    <a:pt x="436495" y="-12495"/>
                    <a:pt x="572067" y="-1735"/>
                    <a:pt x="579394" y="398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204" name="Google Shape;204;p6"/>
          <p:cNvSpPr/>
          <p:nvPr/>
        </p:nvSpPr>
        <p:spPr>
          <a:xfrm flipH="1">
            <a:off x="1592071" y="5808861"/>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5" name="Google Shape;205;p6"/>
          <p:cNvSpPr/>
          <p:nvPr/>
        </p:nvSpPr>
        <p:spPr>
          <a:xfrm flipH="1">
            <a:off x="494528" y="6236355"/>
            <a:ext cx="359399" cy="359389"/>
          </a:xfrm>
          <a:custGeom>
            <a:avLst/>
            <a:gdLst/>
            <a:ahLst/>
            <a:cxnLst/>
            <a:rect l="l" t="t" r="r" b="b"/>
            <a:pathLst>
              <a:path w="264751" h="264743" extrusionOk="0">
                <a:moveTo>
                  <a:pt x="0" y="132163"/>
                </a:moveTo>
                <a:lnTo>
                  <a:pt x="132580" y="0"/>
                </a:lnTo>
                <a:lnTo>
                  <a:pt x="264752" y="132580"/>
                </a:lnTo>
                <a:lnTo>
                  <a:pt x="132176" y="264743"/>
                </a:lnTo>
                <a:lnTo>
                  <a:pt x="0" y="132163"/>
                </a:ln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Four boxes">
  <p:cSld name="CUSTOM_1">
    <p:spTree>
      <p:nvGrpSpPr>
        <p:cNvPr id="1" name="Shape 206"/>
        <p:cNvGrpSpPr/>
        <p:nvPr/>
      </p:nvGrpSpPr>
      <p:grpSpPr>
        <a:xfrm>
          <a:off x="0" y="0"/>
          <a:ext cx="0" cy="0"/>
          <a:chOff x="0" y="0"/>
          <a:chExt cx="0" cy="0"/>
        </a:xfrm>
      </p:grpSpPr>
      <p:sp>
        <p:nvSpPr>
          <p:cNvPr id="207" name="Google Shape;207;p7"/>
          <p:cNvSpPr txBox="1">
            <a:spLocks noGrp="1"/>
          </p:cNvSpPr>
          <p:nvPr>
            <p:ph type="title"/>
          </p:nvPr>
        </p:nvSpPr>
        <p:spPr>
          <a:xfrm>
            <a:off x="444675" y="577600"/>
            <a:ext cx="8221500" cy="955800"/>
          </a:xfrm>
          <a:prstGeom prst="rect">
            <a:avLst/>
          </a:prstGeom>
        </p:spPr>
        <p:txBody>
          <a:bodyPr spcFirstLastPara="1" wrap="square" lIns="121900" tIns="121900" rIns="121900" bIns="121900" anchor="ctr" anchorCtr="0">
            <a:normAutofit/>
          </a:bodyPr>
          <a:lstStyle>
            <a:lvl1pPr lvl="0" rtl="0">
              <a:spcBef>
                <a:spcPts val="0"/>
              </a:spcBef>
              <a:spcAft>
                <a:spcPts val="0"/>
              </a:spcAft>
              <a:buSzPts val="4500"/>
              <a:buNone/>
              <a:defRPr/>
            </a:lvl1pPr>
            <a:lvl2pPr lvl="1" rtl="0">
              <a:spcBef>
                <a:spcPts val="0"/>
              </a:spcBef>
              <a:spcAft>
                <a:spcPts val="0"/>
              </a:spcAft>
              <a:buSzPts val="4500"/>
              <a:buNone/>
              <a:defRPr/>
            </a:lvl2pPr>
            <a:lvl3pPr lvl="2" rtl="0">
              <a:spcBef>
                <a:spcPts val="0"/>
              </a:spcBef>
              <a:spcAft>
                <a:spcPts val="0"/>
              </a:spcAft>
              <a:buSzPts val="4500"/>
              <a:buNone/>
              <a:defRPr/>
            </a:lvl3pPr>
            <a:lvl4pPr lvl="3" rtl="0">
              <a:spcBef>
                <a:spcPts val="0"/>
              </a:spcBef>
              <a:spcAft>
                <a:spcPts val="0"/>
              </a:spcAft>
              <a:buSzPts val="4500"/>
              <a:buNone/>
              <a:defRPr/>
            </a:lvl4pPr>
            <a:lvl5pPr lvl="4" rtl="0">
              <a:spcBef>
                <a:spcPts val="0"/>
              </a:spcBef>
              <a:spcAft>
                <a:spcPts val="0"/>
              </a:spcAft>
              <a:buSzPts val="4500"/>
              <a:buNone/>
              <a:defRPr/>
            </a:lvl5pPr>
            <a:lvl6pPr lvl="5" rtl="0">
              <a:spcBef>
                <a:spcPts val="0"/>
              </a:spcBef>
              <a:spcAft>
                <a:spcPts val="0"/>
              </a:spcAft>
              <a:buSzPts val="4500"/>
              <a:buNone/>
              <a:defRPr/>
            </a:lvl6pPr>
            <a:lvl7pPr lvl="6" rtl="0">
              <a:spcBef>
                <a:spcPts val="0"/>
              </a:spcBef>
              <a:spcAft>
                <a:spcPts val="0"/>
              </a:spcAft>
              <a:buSzPts val="4500"/>
              <a:buNone/>
              <a:defRPr/>
            </a:lvl7pPr>
            <a:lvl8pPr lvl="7" rtl="0">
              <a:spcBef>
                <a:spcPts val="0"/>
              </a:spcBef>
              <a:spcAft>
                <a:spcPts val="0"/>
              </a:spcAft>
              <a:buSzPts val="4500"/>
              <a:buNone/>
              <a:defRPr/>
            </a:lvl8pPr>
            <a:lvl9pPr lvl="8" rtl="0">
              <a:spcBef>
                <a:spcPts val="0"/>
              </a:spcBef>
              <a:spcAft>
                <a:spcPts val="0"/>
              </a:spcAft>
              <a:buSzPts val="4500"/>
              <a:buNone/>
              <a:defRPr/>
            </a:lvl9pPr>
          </a:lstStyle>
          <a:p>
            <a:endParaRPr/>
          </a:p>
        </p:txBody>
      </p:sp>
      <p:sp>
        <p:nvSpPr>
          <p:cNvPr id="208" name="Google Shape;208;p7"/>
          <p:cNvSpPr txBox="1">
            <a:spLocks noGrp="1"/>
          </p:cNvSpPr>
          <p:nvPr>
            <p:ph type="subTitle" idx="1"/>
          </p:nvPr>
        </p:nvSpPr>
        <p:spPr>
          <a:xfrm>
            <a:off x="1063797" y="1953000"/>
            <a:ext cx="3497400" cy="717000"/>
          </a:xfrm>
          <a:prstGeom prst="rect">
            <a:avLst/>
          </a:prstGeom>
        </p:spPr>
        <p:txBody>
          <a:bodyPr spcFirstLastPara="1" wrap="square" lIns="121900" tIns="121900" rIns="121900" bIns="121900" anchor="t" anchorCtr="0">
            <a:normAutofit/>
          </a:bodyPr>
          <a:lstStyle>
            <a:lvl1pPr lvl="0" rtl="0">
              <a:lnSpc>
                <a:spcPct val="80000"/>
              </a:lnSpc>
              <a:spcBef>
                <a:spcPts val="0"/>
              </a:spcBef>
              <a:spcAft>
                <a:spcPts val="0"/>
              </a:spcAft>
              <a:buSzPts val="2200"/>
              <a:buNone/>
              <a:defRPr b="1">
                <a:solidFill>
                  <a:schemeClr val="accent3"/>
                </a:solidFill>
                <a:latin typeface="Poppins"/>
                <a:ea typeface="Poppins"/>
                <a:cs typeface="Poppins"/>
                <a:sym typeface="Poppins"/>
              </a:defRPr>
            </a:lvl1pPr>
            <a:lvl2pPr lvl="1" algn="ctr" rtl="0">
              <a:lnSpc>
                <a:spcPct val="100000"/>
              </a:lnSpc>
              <a:spcBef>
                <a:spcPts val="0"/>
              </a:spcBef>
              <a:spcAft>
                <a:spcPts val="0"/>
              </a:spcAft>
              <a:buSzPts val="2200"/>
              <a:buNone/>
              <a:defRPr/>
            </a:lvl2pPr>
            <a:lvl3pPr lvl="2" algn="ctr" rtl="0">
              <a:lnSpc>
                <a:spcPct val="100000"/>
              </a:lnSpc>
              <a:spcBef>
                <a:spcPts val="0"/>
              </a:spcBef>
              <a:spcAft>
                <a:spcPts val="0"/>
              </a:spcAft>
              <a:buSzPts val="2200"/>
              <a:buNone/>
              <a:defRPr/>
            </a:lvl3pPr>
            <a:lvl4pPr lvl="3" algn="ctr" rtl="0">
              <a:lnSpc>
                <a:spcPct val="100000"/>
              </a:lnSpc>
              <a:spcBef>
                <a:spcPts val="0"/>
              </a:spcBef>
              <a:spcAft>
                <a:spcPts val="0"/>
              </a:spcAft>
              <a:buSzPts val="2200"/>
              <a:buNone/>
              <a:defRPr/>
            </a:lvl4pPr>
            <a:lvl5pPr lvl="4" algn="ctr" rtl="0">
              <a:lnSpc>
                <a:spcPct val="100000"/>
              </a:lnSpc>
              <a:spcBef>
                <a:spcPts val="0"/>
              </a:spcBef>
              <a:spcAft>
                <a:spcPts val="0"/>
              </a:spcAft>
              <a:buSzPts val="2200"/>
              <a:buNone/>
              <a:defRPr/>
            </a:lvl5pPr>
            <a:lvl6pPr lvl="5" algn="ctr" rtl="0">
              <a:lnSpc>
                <a:spcPct val="100000"/>
              </a:lnSpc>
              <a:spcBef>
                <a:spcPts val="0"/>
              </a:spcBef>
              <a:spcAft>
                <a:spcPts val="0"/>
              </a:spcAft>
              <a:buSzPts val="2200"/>
              <a:buNone/>
              <a:defRPr/>
            </a:lvl6pPr>
            <a:lvl7pPr lvl="6" algn="ctr" rtl="0">
              <a:lnSpc>
                <a:spcPct val="100000"/>
              </a:lnSpc>
              <a:spcBef>
                <a:spcPts val="0"/>
              </a:spcBef>
              <a:spcAft>
                <a:spcPts val="0"/>
              </a:spcAft>
              <a:buSzPts val="2200"/>
              <a:buNone/>
              <a:defRPr/>
            </a:lvl7pPr>
            <a:lvl8pPr lvl="7" algn="ctr" rtl="0">
              <a:lnSpc>
                <a:spcPct val="100000"/>
              </a:lnSpc>
              <a:spcBef>
                <a:spcPts val="0"/>
              </a:spcBef>
              <a:spcAft>
                <a:spcPts val="0"/>
              </a:spcAft>
              <a:buSzPts val="2200"/>
              <a:buNone/>
              <a:defRPr/>
            </a:lvl8pPr>
            <a:lvl9pPr lvl="8" algn="ctr" rtl="0">
              <a:lnSpc>
                <a:spcPct val="100000"/>
              </a:lnSpc>
              <a:spcBef>
                <a:spcPts val="0"/>
              </a:spcBef>
              <a:spcAft>
                <a:spcPts val="0"/>
              </a:spcAft>
              <a:buSzPts val="2200"/>
              <a:buNone/>
              <a:defRPr/>
            </a:lvl9pPr>
          </a:lstStyle>
          <a:p>
            <a:endParaRPr/>
          </a:p>
        </p:txBody>
      </p:sp>
      <p:sp>
        <p:nvSpPr>
          <p:cNvPr id="209" name="Google Shape;209;p7"/>
          <p:cNvSpPr txBox="1">
            <a:spLocks noGrp="1"/>
          </p:cNvSpPr>
          <p:nvPr>
            <p:ph type="body" idx="2"/>
          </p:nvPr>
        </p:nvSpPr>
        <p:spPr>
          <a:xfrm>
            <a:off x="1063829" y="2517456"/>
            <a:ext cx="3497400" cy="1297800"/>
          </a:xfrm>
          <a:prstGeom prst="rect">
            <a:avLst/>
          </a:prstGeom>
        </p:spPr>
        <p:txBody>
          <a:bodyPr spcFirstLastPara="1" wrap="square" lIns="121900" tIns="121900" rIns="121900" bIns="121900" anchor="t" anchorCtr="0">
            <a:normAutofit/>
          </a:bodyPr>
          <a:lstStyle>
            <a:lvl1pPr marL="457200" lvl="0" indent="-355600" rtl="0">
              <a:lnSpc>
                <a:spcPct val="95000"/>
              </a:lnSpc>
              <a:spcBef>
                <a:spcPts val="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210" name="Google Shape;210;p7"/>
          <p:cNvSpPr txBox="1">
            <a:spLocks noGrp="1"/>
          </p:cNvSpPr>
          <p:nvPr>
            <p:ph type="subTitle" idx="3"/>
          </p:nvPr>
        </p:nvSpPr>
        <p:spPr>
          <a:xfrm>
            <a:off x="5168585" y="1953000"/>
            <a:ext cx="3497400" cy="717000"/>
          </a:xfrm>
          <a:prstGeom prst="rect">
            <a:avLst/>
          </a:prstGeom>
        </p:spPr>
        <p:txBody>
          <a:bodyPr spcFirstLastPara="1" wrap="square" lIns="121900" tIns="121900" rIns="121900" bIns="121900" anchor="t" anchorCtr="0">
            <a:normAutofit/>
          </a:bodyPr>
          <a:lstStyle>
            <a:lvl1pPr lvl="0" rtl="0">
              <a:lnSpc>
                <a:spcPct val="80000"/>
              </a:lnSpc>
              <a:spcBef>
                <a:spcPts val="0"/>
              </a:spcBef>
              <a:spcAft>
                <a:spcPts val="0"/>
              </a:spcAft>
              <a:buSzPts val="2200"/>
              <a:buNone/>
              <a:defRPr b="1">
                <a:solidFill>
                  <a:schemeClr val="accent3"/>
                </a:solidFill>
                <a:latin typeface="Poppins"/>
                <a:ea typeface="Poppins"/>
                <a:cs typeface="Poppins"/>
                <a:sym typeface="Poppins"/>
              </a:defRPr>
            </a:lvl1pPr>
            <a:lvl2pPr lvl="1" algn="ctr" rtl="0">
              <a:lnSpc>
                <a:spcPct val="100000"/>
              </a:lnSpc>
              <a:spcBef>
                <a:spcPts val="0"/>
              </a:spcBef>
              <a:spcAft>
                <a:spcPts val="0"/>
              </a:spcAft>
              <a:buSzPts val="2200"/>
              <a:buNone/>
              <a:defRPr/>
            </a:lvl2pPr>
            <a:lvl3pPr lvl="2" algn="ctr" rtl="0">
              <a:lnSpc>
                <a:spcPct val="100000"/>
              </a:lnSpc>
              <a:spcBef>
                <a:spcPts val="0"/>
              </a:spcBef>
              <a:spcAft>
                <a:spcPts val="0"/>
              </a:spcAft>
              <a:buSzPts val="2200"/>
              <a:buNone/>
              <a:defRPr/>
            </a:lvl3pPr>
            <a:lvl4pPr lvl="3" algn="ctr" rtl="0">
              <a:lnSpc>
                <a:spcPct val="100000"/>
              </a:lnSpc>
              <a:spcBef>
                <a:spcPts val="0"/>
              </a:spcBef>
              <a:spcAft>
                <a:spcPts val="0"/>
              </a:spcAft>
              <a:buSzPts val="2200"/>
              <a:buNone/>
              <a:defRPr/>
            </a:lvl4pPr>
            <a:lvl5pPr lvl="4" algn="ctr" rtl="0">
              <a:lnSpc>
                <a:spcPct val="100000"/>
              </a:lnSpc>
              <a:spcBef>
                <a:spcPts val="0"/>
              </a:spcBef>
              <a:spcAft>
                <a:spcPts val="0"/>
              </a:spcAft>
              <a:buSzPts val="2200"/>
              <a:buNone/>
              <a:defRPr/>
            </a:lvl5pPr>
            <a:lvl6pPr lvl="5" algn="ctr" rtl="0">
              <a:lnSpc>
                <a:spcPct val="100000"/>
              </a:lnSpc>
              <a:spcBef>
                <a:spcPts val="0"/>
              </a:spcBef>
              <a:spcAft>
                <a:spcPts val="0"/>
              </a:spcAft>
              <a:buSzPts val="2200"/>
              <a:buNone/>
              <a:defRPr/>
            </a:lvl6pPr>
            <a:lvl7pPr lvl="6" algn="ctr" rtl="0">
              <a:lnSpc>
                <a:spcPct val="100000"/>
              </a:lnSpc>
              <a:spcBef>
                <a:spcPts val="0"/>
              </a:spcBef>
              <a:spcAft>
                <a:spcPts val="0"/>
              </a:spcAft>
              <a:buSzPts val="2200"/>
              <a:buNone/>
              <a:defRPr/>
            </a:lvl7pPr>
            <a:lvl8pPr lvl="7" algn="ctr" rtl="0">
              <a:lnSpc>
                <a:spcPct val="100000"/>
              </a:lnSpc>
              <a:spcBef>
                <a:spcPts val="0"/>
              </a:spcBef>
              <a:spcAft>
                <a:spcPts val="0"/>
              </a:spcAft>
              <a:buSzPts val="2200"/>
              <a:buNone/>
              <a:defRPr/>
            </a:lvl8pPr>
            <a:lvl9pPr lvl="8" algn="ctr" rtl="0">
              <a:lnSpc>
                <a:spcPct val="100000"/>
              </a:lnSpc>
              <a:spcBef>
                <a:spcPts val="0"/>
              </a:spcBef>
              <a:spcAft>
                <a:spcPts val="0"/>
              </a:spcAft>
              <a:buSzPts val="2200"/>
              <a:buNone/>
              <a:defRPr/>
            </a:lvl9pPr>
          </a:lstStyle>
          <a:p>
            <a:endParaRPr/>
          </a:p>
        </p:txBody>
      </p:sp>
      <p:sp>
        <p:nvSpPr>
          <p:cNvPr id="211" name="Google Shape;211;p7"/>
          <p:cNvSpPr txBox="1">
            <a:spLocks noGrp="1"/>
          </p:cNvSpPr>
          <p:nvPr>
            <p:ph type="body" idx="4"/>
          </p:nvPr>
        </p:nvSpPr>
        <p:spPr>
          <a:xfrm>
            <a:off x="5168623" y="2517456"/>
            <a:ext cx="3497400" cy="1297800"/>
          </a:xfrm>
          <a:prstGeom prst="rect">
            <a:avLst/>
          </a:prstGeom>
        </p:spPr>
        <p:txBody>
          <a:bodyPr spcFirstLastPara="1" wrap="square" lIns="121900" tIns="121900" rIns="121900" bIns="121900" anchor="t" anchorCtr="0">
            <a:normAutofit/>
          </a:bodyPr>
          <a:lstStyle>
            <a:lvl1pPr marL="457200" lvl="0" indent="-355600" rtl="0">
              <a:lnSpc>
                <a:spcPct val="95000"/>
              </a:lnSpc>
              <a:spcBef>
                <a:spcPts val="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212" name="Google Shape;212;p7"/>
          <p:cNvSpPr txBox="1">
            <a:spLocks noGrp="1"/>
          </p:cNvSpPr>
          <p:nvPr>
            <p:ph type="subTitle" idx="5"/>
          </p:nvPr>
        </p:nvSpPr>
        <p:spPr>
          <a:xfrm>
            <a:off x="1063724" y="4418146"/>
            <a:ext cx="3497400" cy="717000"/>
          </a:xfrm>
          <a:prstGeom prst="rect">
            <a:avLst/>
          </a:prstGeom>
        </p:spPr>
        <p:txBody>
          <a:bodyPr spcFirstLastPara="1" wrap="square" lIns="121900" tIns="121900" rIns="121900" bIns="121900" anchor="t" anchorCtr="0">
            <a:normAutofit/>
          </a:bodyPr>
          <a:lstStyle>
            <a:lvl1pPr lvl="0" rtl="0">
              <a:lnSpc>
                <a:spcPct val="80000"/>
              </a:lnSpc>
              <a:spcBef>
                <a:spcPts val="0"/>
              </a:spcBef>
              <a:spcAft>
                <a:spcPts val="0"/>
              </a:spcAft>
              <a:buSzPts val="2200"/>
              <a:buNone/>
              <a:defRPr b="1">
                <a:solidFill>
                  <a:schemeClr val="accent3"/>
                </a:solidFill>
                <a:latin typeface="Poppins"/>
                <a:ea typeface="Poppins"/>
                <a:cs typeface="Poppins"/>
                <a:sym typeface="Poppins"/>
              </a:defRPr>
            </a:lvl1pPr>
            <a:lvl2pPr lvl="1" algn="ctr" rtl="0">
              <a:lnSpc>
                <a:spcPct val="100000"/>
              </a:lnSpc>
              <a:spcBef>
                <a:spcPts val="0"/>
              </a:spcBef>
              <a:spcAft>
                <a:spcPts val="0"/>
              </a:spcAft>
              <a:buSzPts val="2200"/>
              <a:buNone/>
              <a:defRPr/>
            </a:lvl2pPr>
            <a:lvl3pPr lvl="2" algn="ctr" rtl="0">
              <a:lnSpc>
                <a:spcPct val="100000"/>
              </a:lnSpc>
              <a:spcBef>
                <a:spcPts val="0"/>
              </a:spcBef>
              <a:spcAft>
                <a:spcPts val="0"/>
              </a:spcAft>
              <a:buSzPts val="2200"/>
              <a:buNone/>
              <a:defRPr/>
            </a:lvl3pPr>
            <a:lvl4pPr lvl="3" algn="ctr" rtl="0">
              <a:lnSpc>
                <a:spcPct val="100000"/>
              </a:lnSpc>
              <a:spcBef>
                <a:spcPts val="0"/>
              </a:spcBef>
              <a:spcAft>
                <a:spcPts val="0"/>
              </a:spcAft>
              <a:buSzPts val="2200"/>
              <a:buNone/>
              <a:defRPr/>
            </a:lvl4pPr>
            <a:lvl5pPr lvl="4" algn="ctr" rtl="0">
              <a:lnSpc>
                <a:spcPct val="100000"/>
              </a:lnSpc>
              <a:spcBef>
                <a:spcPts val="0"/>
              </a:spcBef>
              <a:spcAft>
                <a:spcPts val="0"/>
              </a:spcAft>
              <a:buSzPts val="2200"/>
              <a:buNone/>
              <a:defRPr/>
            </a:lvl5pPr>
            <a:lvl6pPr lvl="5" algn="ctr" rtl="0">
              <a:lnSpc>
                <a:spcPct val="100000"/>
              </a:lnSpc>
              <a:spcBef>
                <a:spcPts val="0"/>
              </a:spcBef>
              <a:spcAft>
                <a:spcPts val="0"/>
              </a:spcAft>
              <a:buSzPts val="2200"/>
              <a:buNone/>
              <a:defRPr/>
            </a:lvl6pPr>
            <a:lvl7pPr lvl="6" algn="ctr" rtl="0">
              <a:lnSpc>
                <a:spcPct val="100000"/>
              </a:lnSpc>
              <a:spcBef>
                <a:spcPts val="0"/>
              </a:spcBef>
              <a:spcAft>
                <a:spcPts val="0"/>
              </a:spcAft>
              <a:buSzPts val="2200"/>
              <a:buNone/>
              <a:defRPr/>
            </a:lvl7pPr>
            <a:lvl8pPr lvl="7" algn="ctr" rtl="0">
              <a:lnSpc>
                <a:spcPct val="100000"/>
              </a:lnSpc>
              <a:spcBef>
                <a:spcPts val="0"/>
              </a:spcBef>
              <a:spcAft>
                <a:spcPts val="0"/>
              </a:spcAft>
              <a:buSzPts val="2200"/>
              <a:buNone/>
              <a:defRPr/>
            </a:lvl8pPr>
            <a:lvl9pPr lvl="8" algn="ctr" rtl="0">
              <a:lnSpc>
                <a:spcPct val="100000"/>
              </a:lnSpc>
              <a:spcBef>
                <a:spcPts val="0"/>
              </a:spcBef>
              <a:spcAft>
                <a:spcPts val="0"/>
              </a:spcAft>
              <a:buSzPts val="2200"/>
              <a:buNone/>
              <a:defRPr/>
            </a:lvl9pPr>
          </a:lstStyle>
          <a:p>
            <a:endParaRPr/>
          </a:p>
        </p:txBody>
      </p:sp>
      <p:sp>
        <p:nvSpPr>
          <p:cNvPr id="213" name="Google Shape;213;p7"/>
          <p:cNvSpPr txBox="1">
            <a:spLocks noGrp="1"/>
          </p:cNvSpPr>
          <p:nvPr>
            <p:ph type="body" idx="6"/>
          </p:nvPr>
        </p:nvSpPr>
        <p:spPr>
          <a:xfrm>
            <a:off x="1063768" y="4982602"/>
            <a:ext cx="3497400" cy="1297800"/>
          </a:xfrm>
          <a:prstGeom prst="rect">
            <a:avLst/>
          </a:prstGeom>
        </p:spPr>
        <p:txBody>
          <a:bodyPr spcFirstLastPara="1" wrap="square" lIns="121900" tIns="121900" rIns="121900" bIns="121900" anchor="t" anchorCtr="0">
            <a:normAutofit/>
          </a:bodyPr>
          <a:lstStyle>
            <a:lvl1pPr marL="457200" lvl="0" indent="-355600" rtl="0">
              <a:lnSpc>
                <a:spcPct val="95000"/>
              </a:lnSpc>
              <a:spcBef>
                <a:spcPts val="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214" name="Google Shape;214;p7"/>
          <p:cNvSpPr txBox="1">
            <a:spLocks noGrp="1"/>
          </p:cNvSpPr>
          <p:nvPr>
            <p:ph type="body" idx="7"/>
          </p:nvPr>
        </p:nvSpPr>
        <p:spPr>
          <a:xfrm>
            <a:off x="5168563" y="4982602"/>
            <a:ext cx="3497400" cy="1297800"/>
          </a:xfrm>
          <a:prstGeom prst="rect">
            <a:avLst/>
          </a:prstGeom>
        </p:spPr>
        <p:txBody>
          <a:bodyPr spcFirstLastPara="1" wrap="square" lIns="121900" tIns="121900" rIns="121900" bIns="121900" anchor="t" anchorCtr="0">
            <a:normAutofit/>
          </a:bodyPr>
          <a:lstStyle>
            <a:lvl1pPr marL="457200" lvl="0" indent="-355600" rtl="0">
              <a:lnSpc>
                <a:spcPct val="95000"/>
              </a:lnSpc>
              <a:spcBef>
                <a:spcPts val="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215" name="Google Shape;215;p7"/>
          <p:cNvSpPr txBox="1">
            <a:spLocks noGrp="1"/>
          </p:cNvSpPr>
          <p:nvPr>
            <p:ph type="subTitle" idx="8"/>
          </p:nvPr>
        </p:nvSpPr>
        <p:spPr>
          <a:xfrm>
            <a:off x="5168525" y="4418146"/>
            <a:ext cx="3497400" cy="717000"/>
          </a:xfrm>
          <a:prstGeom prst="rect">
            <a:avLst/>
          </a:prstGeom>
        </p:spPr>
        <p:txBody>
          <a:bodyPr spcFirstLastPara="1" wrap="square" lIns="121900" tIns="121900" rIns="121900" bIns="121900" anchor="t" anchorCtr="0">
            <a:normAutofit/>
          </a:bodyPr>
          <a:lstStyle>
            <a:lvl1pPr lvl="0" rtl="0">
              <a:lnSpc>
                <a:spcPct val="80000"/>
              </a:lnSpc>
              <a:spcBef>
                <a:spcPts val="0"/>
              </a:spcBef>
              <a:spcAft>
                <a:spcPts val="0"/>
              </a:spcAft>
              <a:buSzPts val="2200"/>
              <a:buNone/>
              <a:defRPr b="1">
                <a:solidFill>
                  <a:schemeClr val="accent3"/>
                </a:solidFill>
                <a:latin typeface="Poppins"/>
                <a:ea typeface="Poppins"/>
                <a:cs typeface="Poppins"/>
                <a:sym typeface="Poppins"/>
              </a:defRPr>
            </a:lvl1pPr>
            <a:lvl2pPr lvl="1" algn="ctr" rtl="0">
              <a:lnSpc>
                <a:spcPct val="100000"/>
              </a:lnSpc>
              <a:spcBef>
                <a:spcPts val="0"/>
              </a:spcBef>
              <a:spcAft>
                <a:spcPts val="0"/>
              </a:spcAft>
              <a:buSzPts val="2200"/>
              <a:buNone/>
              <a:defRPr/>
            </a:lvl2pPr>
            <a:lvl3pPr lvl="2" algn="ctr" rtl="0">
              <a:lnSpc>
                <a:spcPct val="100000"/>
              </a:lnSpc>
              <a:spcBef>
                <a:spcPts val="0"/>
              </a:spcBef>
              <a:spcAft>
                <a:spcPts val="0"/>
              </a:spcAft>
              <a:buSzPts val="2200"/>
              <a:buNone/>
              <a:defRPr/>
            </a:lvl3pPr>
            <a:lvl4pPr lvl="3" algn="ctr" rtl="0">
              <a:lnSpc>
                <a:spcPct val="100000"/>
              </a:lnSpc>
              <a:spcBef>
                <a:spcPts val="0"/>
              </a:spcBef>
              <a:spcAft>
                <a:spcPts val="0"/>
              </a:spcAft>
              <a:buSzPts val="2200"/>
              <a:buNone/>
              <a:defRPr/>
            </a:lvl4pPr>
            <a:lvl5pPr lvl="4" algn="ctr" rtl="0">
              <a:lnSpc>
                <a:spcPct val="100000"/>
              </a:lnSpc>
              <a:spcBef>
                <a:spcPts val="0"/>
              </a:spcBef>
              <a:spcAft>
                <a:spcPts val="0"/>
              </a:spcAft>
              <a:buSzPts val="2200"/>
              <a:buNone/>
              <a:defRPr/>
            </a:lvl5pPr>
            <a:lvl6pPr lvl="5" algn="ctr" rtl="0">
              <a:lnSpc>
                <a:spcPct val="100000"/>
              </a:lnSpc>
              <a:spcBef>
                <a:spcPts val="0"/>
              </a:spcBef>
              <a:spcAft>
                <a:spcPts val="0"/>
              </a:spcAft>
              <a:buSzPts val="2200"/>
              <a:buNone/>
              <a:defRPr/>
            </a:lvl6pPr>
            <a:lvl7pPr lvl="6" algn="ctr" rtl="0">
              <a:lnSpc>
                <a:spcPct val="100000"/>
              </a:lnSpc>
              <a:spcBef>
                <a:spcPts val="0"/>
              </a:spcBef>
              <a:spcAft>
                <a:spcPts val="0"/>
              </a:spcAft>
              <a:buSzPts val="2200"/>
              <a:buNone/>
              <a:defRPr/>
            </a:lvl7pPr>
            <a:lvl8pPr lvl="7" algn="ctr" rtl="0">
              <a:lnSpc>
                <a:spcPct val="100000"/>
              </a:lnSpc>
              <a:spcBef>
                <a:spcPts val="0"/>
              </a:spcBef>
              <a:spcAft>
                <a:spcPts val="0"/>
              </a:spcAft>
              <a:buSzPts val="2200"/>
              <a:buNone/>
              <a:defRPr/>
            </a:lvl8pPr>
            <a:lvl9pPr lvl="8" algn="ctr" rtl="0">
              <a:lnSpc>
                <a:spcPct val="100000"/>
              </a:lnSpc>
              <a:spcBef>
                <a:spcPts val="0"/>
              </a:spcBef>
              <a:spcAft>
                <a:spcPts val="0"/>
              </a:spcAft>
              <a:buSzPts val="2200"/>
              <a:buNone/>
              <a:defRPr/>
            </a:lvl9pPr>
          </a:lstStyle>
          <a:p>
            <a:endParaRPr/>
          </a:p>
        </p:txBody>
      </p:sp>
      <p:sp>
        <p:nvSpPr>
          <p:cNvPr id="216" name="Google Shape;216;p7"/>
          <p:cNvSpPr/>
          <p:nvPr/>
        </p:nvSpPr>
        <p:spPr>
          <a:xfrm>
            <a:off x="8757462" y="5481679"/>
            <a:ext cx="1110354" cy="1110357"/>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217" name="Google Shape;217;p7"/>
          <p:cNvSpPr/>
          <p:nvPr/>
        </p:nvSpPr>
        <p:spPr>
          <a:xfrm>
            <a:off x="8547825" y="692699"/>
            <a:ext cx="1752680" cy="1752686"/>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nvGrpSpPr>
          <p:cNvPr id="218" name="Google Shape;218;p7"/>
          <p:cNvGrpSpPr/>
          <p:nvPr/>
        </p:nvGrpSpPr>
        <p:grpSpPr>
          <a:xfrm>
            <a:off x="9036830" y="2270073"/>
            <a:ext cx="2597891" cy="2597879"/>
            <a:chOff x="4616075" y="1332525"/>
            <a:chExt cx="1915566" cy="1881022"/>
          </a:xfrm>
        </p:grpSpPr>
        <p:sp>
          <p:nvSpPr>
            <p:cNvPr id="219" name="Google Shape;219;p7"/>
            <p:cNvSpPr/>
            <p:nvPr/>
          </p:nvSpPr>
          <p:spPr>
            <a:xfrm>
              <a:off x="4616077" y="1332525"/>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0" name="Google Shape;220;p7"/>
            <p:cNvSpPr/>
            <p:nvPr/>
          </p:nvSpPr>
          <p:spPr>
            <a:xfrm>
              <a:off x="4616077" y="1645356"/>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1" name="Google Shape;221;p7"/>
            <p:cNvSpPr/>
            <p:nvPr/>
          </p:nvSpPr>
          <p:spPr>
            <a:xfrm>
              <a:off x="4616077" y="1958183"/>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2" name="Google Shape;222;p7"/>
            <p:cNvSpPr/>
            <p:nvPr/>
          </p:nvSpPr>
          <p:spPr>
            <a:xfrm>
              <a:off x="4616077" y="2271014"/>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3" name="Google Shape;223;p7"/>
            <p:cNvSpPr/>
            <p:nvPr/>
          </p:nvSpPr>
          <p:spPr>
            <a:xfrm>
              <a:off x="4616077" y="2583841"/>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4" name="Google Shape;224;p7"/>
            <p:cNvSpPr/>
            <p:nvPr/>
          </p:nvSpPr>
          <p:spPr>
            <a:xfrm>
              <a:off x="4616077" y="2896672"/>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5" name="Google Shape;225;p7"/>
            <p:cNvSpPr/>
            <p:nvPr/>
          </p:nvSpPr>
          <p:spPr>
            <a:xfrm>
              <a:off x="4616077" y="3209499"/>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6" name="Google Shape;226;p7"/>
            <p:cNvSpPr/>
            <p:nvPr/>
          </p:nvSpPr>
          <p:spPr>
            <a:xfrm>
              <a:off x="4616075"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7" name="Google Shape;227;p7"/>
            <p:cNvSpPr/>
            <p:nvPr/>
          </p:nvSpPr>
          <p:spPr>
            <a:xfrm>
              <a:off x="4941627"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8" name="Google Shape;228;p7"/>
            <p:cNvSpPr/>
            <p:nvPr/>
          </p:nvSpPr>
          <p:spPr>
            <a:xfrm>
              <a:off x="5256733"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9" name="Google Shape;229;p7"/>
            <p:cNvSpPr/>
            <p:nvPr/>
          </p:nvSpPr>
          <p:spPr>
            <a:xfrm>
              <a:off x="5571839"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0" name="Google Shape;230;p7"/>
            <p:cNvSpPr/>
            <p:nvPr/>
          </p:nvSpPr>
          <p:spPr>
            <a:xfrm>
              <a:off x="5886945"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1" name="Google Shape;231;p7"/>
            <p:cNvSpPr/>
            <p:nvPr/>
          </p:nvSpPr>
          <p:spPr>
            <a:xfrm>
              <a:off x="6202051"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2" name="Google Shape;232;p7"/>
            <p:cNvSpPr/>
            <p:nvPr/>
          </p:nvSpPr>
          <p:spPr>
            <a:xfrm>
              <a:off x="6527594"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33" name="Google Shape;233;p7"/>
          <p:cNvGrpSpPr/>
          <p:nvPr/>
        </p:nvGrpSpPr>
        <p:grpSpPr>
          <a:xfrm>
            <a:off x="8677795" y="2763882"/>
            <a:ext cx="891613" cy="650098"/>
            <a:chOff x="4468725" y="937901"/>
            <a:chExt cx="656322" cy="478541"/>
          </a:xfrm>
        </p:grpSpPr>
        <p:sp>
          <p:nvSpPr>
            <p:cNvPr id="234" name="Google Shape;234;p7"/>
            <p:cNvSpPr/>
            <p:nvPr/>
          </p:nvSpPr>
          <p:spPr>
            <a:xfrm>
              <a:off x="4469534" y="937901"/>
              <a:ext cx="655513" cy="397461"/>
            </a:xfrm>
            <a:custGeom>
              <a:avLst/>
              <a:gdLst/>
              <a:ahLst/>
              <a:cxnLst/>
              <a:rect l="l" t="t" r="r" b="b"/>
              <a:pathLst>
                <a:path w="655513" h="397461" extrusionOk="0">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5" name="Google Shape;235;p7"/>
            <p:cNvSpPr/>
            <p:nvPr/>
          </p:nvSpPr>
          <p:spPr>
            <a:xfrm>
              <a:off x="4468725" y="1087913"/>
              <a:ext cx="468570" cy="328529"/>
            </a:xfrm>
            <a:custGeom>
              <a:avLst/>
              <a:gdLst/>
              <a:ahLst/>
              <a:cxnLst/>
              <a:rect l="l" t="t" r="r" b="b"/>
              <a:pathLst>
                <a:path w="468570" h="328529" extrusionOk="0">
                  <a:moveTo>
                    <a:pt x="69587" y="164066"/>
                  </a:moveTo>
                  <a:lnTo>
                    <a:pt x="0" y="0"/>
                  </a:lnTo>
                  <a:lnTo>
                    <a:pt x="468570" y="201929"/>
                  </a:lnTo>
                  <a:lnTo>
                    <a:pt x="427927" y="328530"/>
                  </a:lnTo>
                  <a:lnTo>
                    <a:pt x="69587" y="16406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6" name="Google Shape;236;p7"/>
            <p:cNvSpPr/>
            <p:nvPr/>
          </p:nvSpPr>
          <p:spPr>
            <a:xfrm>
              <a:off x="4859530" y="1097086"/>
              <a:ext cx="265516" cy="319356"/>
            </a:xfrm>
            <a:custGeom>
              <a:avLst/>
              <a:gdLst/>
              <a:ahLst/>
              <a:cxnLst/>
              <a:rect l="l" t="t" r="r" b="b"/>
              <a:pathLst>
                <a:path w="265516" h="319356" extrusionOk="0">
                  <a:moveTo>
                    <a:pt x="0" y="158537"/>
                  </a:moveTo>
                  <a:lnTo>
                    <a:pt x="265517" y="0"/>
                  </a:lnTo>
                  <a:lnTo>
                    <a:pt x="253777" y="267958"/>
                  </a:lnTo>
                  <a:lnTo>
                    <a:pt x="37121" y="319357"/>
                  </a:lnTo>
                  <a:lnTo>
                    <a:pt x="0" y="15853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37" name="Google Shape;237;p7"/>
          <p:cNvGrpSpPr/>
          <p:nvPr/>
        </p:nvGrpSpPr>
        <p:grpSpPr>
          <a:xfrm>
            <a:off x="10762214" y="5395122"/>
            <a:ext cx="712775" cy="873752"/>
            <a:chOff x="6197557" y="3002680"/>
            <a:chExt cx="524678" cy="643174"/>
          </a:xfrm>
        </p:grpSpPr>
        <p:sp>
          <p:nvSpPr>
            <p:cNvPr id="238" name="Google Shape;238;p7"/>
            <p:cNvSpPr/>
            <p:nvPr/>
          </p:nvSpPr>
          <p:spPr>
            <a:xfrm>
              <a:off x="6248807" y="3002680"/>
              <a:ext cx="473428" cy="502222"/>
            </a:xfrm>
            <a:custGeom>
              <a:avLst/>
              <a:gdLst/>
              <a:ahLst/>
              <a:cxnLst/>
              <a:rect l="l" t="t" r="r" b="b"/>
              <a:pathLst>
                <a:path w="473428" h="502222" extrusionOk="0">
                  <a:moveTo>
                    <a:pt x="0" y="0"/>
                  </a:moveTo>
                  <a:lnTo>
                    <a:pt x="105089" y="324348"/>
                  </a:lnTo>
                  <a:lnTo>
                    <a:pt x="335549" y="502223"/>
                  </a:lnTo>
                  <a:lnTo>
                    <a:pt x="473428" y="454204"/>
                  </a:lnTo>
                  <a:lnTo>
                    <a:pt x="253696" y="119517"/>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9" name="Google Shape;239;p7"/>
            <p:cNvSpPr/>
            <p:nvPr/>
          </p:nvSpPr>
          <p:spPr>
            <a:xfrm>
              <a:off x="6197557" y="3002680"/>
              <a:ext cx="156338" cy="531243"/>
            </a:xfrm>
            <a:custGeom>
              <a:avLst/>
              <a:gdLst/>
              <a:ahLst/>
              <a:cxnLst/>
              <a:rect l="l" t="t" r="r" b="b"/>
              <a:pathLst>
                <a:path w="156338" h="531243" extrusionOk="0">
                  <a:moveTo>
                    <a:pt x="0" y="230658"/>
                  </a:moveTo>
                  <a:lnTo>
                    <a:pt x="51249" y="0"/>
                  </a:lnTo>
                  <a:lnTo>
                    <a:pt x="156339" y="324348"/>
                  </a:lnTo>
                  <a:lnTo>
                    <a:pt x="133467" y="531244"/>
                  </a:lnTo>
                  <a:lnTo>
                    <a:pt x="0" y="23065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0" name="Google Shape;240;p7"/>
            <p:cNvSpPr/>
            <p:nvPr/>
          </p:nvSpPr>
          <p:spPr>
            <a:xfrm>
              <a:off x="6312322" y="3195379"/>
              <a:ext cx="409913" cy="450475"/>
            </a:xfrm>
            <a:custGeom>
              <a:avLst/>
              <a:gdLst/>
              <a:ahLst/>
              <a:cxnLst/>
              <a:rect l="l" t="t" r="r" b="b"/>
              <a:pathLst>
                <a:path w="409913" h="450475" extrusionOk="0">
                  <a:moveTo>
                    <a:pt x="18702" y="338545"/>
                  </a:moveTo>
                  <a:lnTo>
                    <a:pt x="0" y="0"/>
                  </a:lnTo>
                  <a:lnTo>
                    <a:pt x="409913" y="261505"/>
                  </a:lnTo>
                  <a:lnTo>
                    <a:pt x="215968" y="450475"/>
                  </a:lnTo>
                  <a:lnTo>
                    <a:pt x="18702" y="33854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41" name="Google Shape;241;p7"/>
          <p:cNvGrpSpPr/>
          <p:nvPr/>
        </p:nvGrpSpPr>
        <p:grpSpPr>
          <a:xfrm>
            <a:off x="9655155" y="2846855"/>
            <a:ext cx="2286686" cy="2289823"/>
            <a:chOff x="4593392" y="1441589"/>
            <a:chExt cx="1683243" cy="1685552"/>
          </a:xfrm>
        </p:grpSpPr>
        <p:sp>
          <p:nvSpPr>
            <p:cNvPr id="242" name="Google Shape;242;p7"/>
            <p:cNvSpPr/>
            <p:nvPr/>
          </p:nvSpPr>
          <p:spPr>
            <a:xfrm>
              <a:off x="4643547" y="1545109"/>
              <a:ext cx="1633088" cy="1582032"/>
            </a:xfrm>
            <a:custGeom>
              <a:avLst/>
              <a:gdLst/>
              <a:ahLst/>
              <a:cxnLst/>
              <a:rect l="l" t="t" r="r" b="b"/>
              <a:pathLst>
                <a:path w="1653760" h="1582032" extrusionOk="0">
                  <a:moveTo>
                    <a:pt x="1278115" y="0"/>
                  </a:moveTo>
                  <a:cubicBezTo>
                    <a:pt x="1278115" y="0"/>
                    <a:pt x="1326166" y="722772"/>
                    <a:pt x="1062795" y="991155"/>
                  </a:cubicBezTo>
                  <a:cubicBezTo>
                    <a:pt x="803634" y="1255283"/>
                    <a:pt x="237544" y="1176365"/>
                    <a:pt x="0" y="1110874"/>
                  </a:cubicBezTo>
                  <a:cubicBezTo>
                    <a:pt x="19836" y="1171940"/>
                    <a:pt x="287417" y="1421932"/>
                    <a:pt x="332756" y="1466433"/>
                  </a:cubicBezTo>
                  <a:cubicBezTo>
                    <a:pt x="554027" y="1683550"/>
                    <a:pt x="1001911" y="1585906"/>
                    <a:pt x="1333169" y="1248341"/>
                  </a:cubicBezTo>
                  <a:cubicBezTo>
                    <a:pt x="1664387" y="910771"/>
                    <a:pt x="1753405" y="461017"/>
                    <a:pt x="1532135" y="243900"/>
                  </a:cubicBezTo>
                  <a:cubicBezTo>
                    <a:pt x="1522176" y="234103"/>
                    <a:pt x="1278115" y="0"/>
                    <a:pt x="127811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3" name="Google Shape;243;p7"/>
            <p:cNvSpPr/>
            <p:nvPr/>
          </p:nvSpPr>
          <p:spPr>
            <a:xfrm>
              <a:off x="4593392" y="1441589"/>
              <a:ext cx="1442681" cy="1453563"/>
            </a:xfrm>
            <a:custGeom>
              <a:avLst/>
              <a:gdLst/>
              <a:ahLst/>
              <a:cxnLst/>
              <a:rect l="l" t="t" r="r" b="b"/>
              <a:pathLst>
                <a:path w="1442681" h="1453563" extrusionOk="0">
                  <a:moveTo>
                    <a:pt x="994706" y="186"/>
                  </a:moveTo>
                  <a:cubicBezTo>
                    <a:pt x="780358" y="5452"/>
                    <a:pt x="527714" y="122670"/>
                    <a:pt x="320693" y="333650"/>
                  </a:cubicBezTo>
                  <a:cubicBezTo>
                    <a:pt x="-10525" y="671215"/>
                    <a:pt x="-99705" y="1120845"/>
                    <a:pt x="121606" y="1337962"/>
                  </a:cubicBezTo>
                  <a:cubicBezTo>
                    <a:pt x="342877" y="1555083"/>
                    <a:pt x="790761" y="1457438"/>
                    <a:pt x="1121979" y="1119869"/>
                  </a:cubicBezTo>
                  <a:cubicBezTo>
                    <a:pt x="1453196" y="782304"/>
                    <a:pt x="1542377" y="332675"/>
                    <a:pt x="1321106" y="115557"/>
                  </a:cubicBezTo>
                  <a:cubicBezTo>
                    <a:pt x="1238119" y="34137"/>
                    <a:pt x="1123315" y="-2976"/>
                    <a:pt x="994706" y="186"/>
                  </a:cubicBezTo>
                  <a:close/>
                  <a:moveTo>
                    <a:pt x="845573" y="399938"/>
                  </a:moveTo>
                  <a:cubicBezTo>
                    <a:pt x="903704" y="398509"/>
                    <a:pt x="955560" y="415256"/>
                    <a:pt x="993087" y="452058"/>
                  </a:cubicBezTo>
                  <a:cubicBezTo>
                    <a:pt x="1093075" y="550192"/>
                    <a:pt x="1052837" y="753501"/>
                    <a:pt x="903137" y="906079"/>
                  </a:cubicBezTo>
                  <a:cubicBezTo>
                    <a:pt x="753437" y="1058653"/>
                    <a:pt x="551031" y="1102762"/>
                    <a:pt x="451002" y="1004627"/>
                  </a:cubicBezTo>
                  <a:cubicBezTo>
                    <a:pt x="350973" y="906492"/>
                    <a:pt x="391252" y="703305"/>
                    <a:pt x="540951" y="550731"/>
                  </a:cubicBezTo>
                  <a:cubicBezTo>
                    <a:pt x="634503" y="455369"/>
                    <a:pt x="748701" y="402318"/>
                    <a:pt x="845573" y="39993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4" name="Google Shape;244;p7"/>
            <p:cNvSpPr/>
            <p:nvPr/>
          </p:nvSpPr>
          <p:spPr>
            <a:xfrm>
              <a:off x="4986203" y="1827976"/>
              <a:ext cx="656440" cy="678044"/>
            </a:xfrm>
            <a:custGeom>
              <a:avLst/>
              <a:gdLst/>
              <a:ahLst/>
              <a:cxnLst/>
              <a:rect l="l" t="t" r="r" b="b"/>
              <a:pathLst>
                <a:path w="651553" h="656701" extrusionOk="0">
                  <a:moveTo>
                    <a:pt x="449336" y="84"/>
                  </a:moveTo>
                  <a:cubicBezTo>
                    <a:pt x="352424" y="2464"/>
                    <a:pt x="238267" y="55390"/>
                    <a:pt x="144714" y="150751"/>
                  </a:cubicBezTo>
                  <a:cubicBezTo>
                    <a:pt x="91400" y="205065"/>
                    <a:pt x="52336" y="265827"/>
                    <a:pt x="28169" y="325958"/>
                  </a:cubicBezTo>
                  <a:cubicBezTo>
                    <a:pt x="-15551" y="434735"/>
                    <a:pt x="-9641" y="541574"/>
                    <a:pt x="54765" y="604773"/>
                  </a:cubicBezTo>
                  <a:cubicBezTo>
                    <a:pt x="106662" y="655723"/>
                    <a:pt x="186289" y="667907"/>
                    <a:pt x="271704" y="646898"/>
                  </a:cubicBezTo>
                  <a:cubicBezTo>
                    <a:pt x="289759" y="567587"/>
                    <a:pt x="336150" y="482770"/>
                    <a:pt x="407964" y="409576"/>
                  </a:cubicBezTo>
                  <a:cubicBezTo>
                    <a:pt x="479899" y="336249"/>
                    <a:pt x="564019" y="288383"/>
                    <a:pt x="643120" y="268904"/>
                  </a:cubicBezTo>
                  <a:cubicBezTo>
                    <a:pt x="654819" y="217493"/>
                    <a:pt x="654495" y="168539"/>
                    <a:pt x="641217" y="126463"/>
                  </a:cubicBezTo>
                  <a:cubicBezTo>
                    <a:pt x="632311" y="98134"/>
                    <a:pt x="617900" y="72748"/>
                    <a:pt x="596930" y="52204"/>
                  </a:cubicBezTo>
                  <a:cubicBezTo>
                    <a:pt x="559445" y="15402"/>
                    <a:pt x="507467" y="-1345"/>
                    <a:pt x="449336" y="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45" name="Google Shape;245;p7"/>
          <p:cNvGrpSpPr/>
          <p:nvPr/>
        </p:nvGrpSpPr>
        <p:grpSpPr>
          <a:xfrm rot="-2440826">
            <a:off x="9874938" y="740537"/>
            <a:ext cx="1847135" cy="1054707"/>
            <a:chOff x="6220591" y="624724"/>
            <a:chExt cx="1359724" cy="776397"/>
          </a:xfrm>
        </p:grpSpPr>
        <p:sp>
          <p:nvSpPr>
            <p:cNvPr id="246" name="Google Shape;246;p7"/>
            <p:cNvSpPr/>
            <p:nvPr/>
          </p:nvSpPr>
          <p:spPr>
            <a:xfrm>
              <a:off x="6220591" y="624724"/>
              <a:ext cx="1359724" cy="686349"/>
            </a:xfrm>
            <a:custGeom>
              <a:avLst/>
              <a:gdLst/>
              <a:ahLst/>
              <a:cxnLst/>
              <a:rect l="l" t="t" r="r" b="b"/>
              <a:pathLst>
                <a:path w="1359724" h="686349" extrusionOk="0">
                  <a:moveTo>
                    <a:pt x="1359725" y="454951"/>
                  </a:moveTo>
                  <a:lnTo>
                    <a:pt x="1295562" y="102363"/>
                  </a:lnTo>
                  <a:lnTo>
                    <a:pt x="1295076" y="102448"/>
                  </a:lnTo>
                  <a:cubicBezTo>
                    <a:pt x="1295602" y="97716"/>
                    <a:pt x="1296088" y="92988"/>
                    <a:pt x="1295238" y="88413"/>
                  </a:cubicBezTo>
                  <a:cubicBezTo>
                    <a:pt x="1277750" y="-5669"/>
                    <a:pt x="973979" y="-28258"/>
                    <a:pt x="616732" y="38051"/>
                  </a:cubicBezTo>
                  <a:cubicBezTo>
                    <a:pt x="259485" y="104355"/>
                    <a:pt x="-15990" y="234502"/>
                    <a:pt x="1457" y="328585"/>
                  </a:cubicBezTo>
                  <a:cubicBezTo>
                    <a:pt x="1619" y="329398"/>
                    <a:pt x="2186" y="330091"/>
                    <a:pt x="2388" y="330892"/>
                  </a:cubicBezTo>
                  <a:lnTo>
                    <a:pt x="0" y="331329"/>
                  </a:lnTo>
                  <a:lnTo>
                    <a:pt x="62584" y="686350"/>
                  </a:lnTo>
                  <a:lnTo>
                    <a:pt x="1359725" y="45495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7" name="Google Shape;247;p7"/>
            <p:cNvSpPr/>
            <p:nvPr/>
          </p:nvSpPr>
          <p:spPr>
            <a:xfrm>
              <a:off x="6284859" y="984273"/>
              <a:ext cx="1295270" cy="416848"/>
            </a:xfrm>
            <a:custGeom>
              <a:avLst/>
              <a:gdLst/>
              <a:ahLst/>
              <a:cxnLst/>
              <a:rect l="l" t="t" r="r" b="b"/>
              <a:pathLst>
                <a:path w="1295270" h="416848" extrusionOk="0">
                  <a:moveTo>
                    <a:pt x="1294485" y="88366"/>
                  </a:moveTo>
                  <a:cubicBezTo>
                    <a:pt x="1311933" y="182448"/>
                    <a:pt x="1036498" y="312470"/>
                    <a:pt x="679251" y="378774"/>
                  </a:cubicBezTo>
                  <a:cubicBezTo>
                    <a:pt x="322004" y="445083"/>
                    <a:pt x="18273" y="422563"/>
                    <a:pt x="785" y="328480"/>
                  </a:cubicBezTo>
                  <a:cubicBezTo>
                    <a:pt x="-16662" y="234398"/>
                    <a:pt x="258772" y="104380"/>
                    <a:pt x="616019" y="38072"/>
                  </a:cubicBezTo>
                  <a:cubicBezTo>
                    <a:pt x="973266" y="-28232"/>
                    <a:pt x="1276997" y="-5717"/>
                    <a:pt x="1294485" y="8836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8" name="Google Shape;248;p7"/>
            <p:cNvSpPr/>
            <p:nvPr/>
          </p:nvSpPr>
          <p:spPr>
            <a:xfrm>
              <a:off x="6642623" y="1101719"/>
              <a:ext cx="579706" cy="181954"/>
            </a:xfrm>
            <a:custGeom>
              <a:avLst/>
              <a:gdLst/>
              <a:ahLst/>
              <a:cxnLst/>
              <a:rect l="l" t="t" r="r" b="b"/>
              <a:pathLst>
                <a:path w="579706" h="181954" extrusionOk="0">
                  <a:moveTo>
                    <a:pt x="579394" y="39803"/>
                  </a:moveTo>
                  <a:cubicBezTo>
                    <a:pt x="586761" y="81341"/>
                    <a:pt x="463051" y="137921"/>
                    <a:pt x="303150" y="166185"/>
                  </a:cubicBezTo>
                  <a:cubicBezTo>
                    <a:pt x="143249" y="194449"/>
                    <a:pt x="7677" y="183689"/>
                    <a:pt x="309" y="142152"/>
                  </a:cubicBezTo>
                  <a:cubicBezTo>
                    <a:pt x="-7017" y="100618"/>
                    <a:pt x="116653" y="44033"/>
                    <a:pt x="276594" y="15769"/>
                  </a:cubicBezTo>
                  <a:cubicBezTo>
                    <a:pt x="436495" y="-12495"/>
                    <a:pt x="572067" y="-1735"/>
                    <a:pt x="579394" y="398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249" name="Google Shape;249;p7"/>
          <p:cNvSpPr/>
          <p:nvPr/>
        </p:nvSpPr>
        <p:spPr>
          <a:xfrm>
            <a:off x="9618322" y="5733278"/>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0" name="Google Shape;250;p7"/>
          <p:cNvSpPr/>
          <p:nvPr/>
        </p:nvSpPr>
        <p:spPr>
          <a:xfrm>
            <a:off x="9478813" y="572709"/>
            <a:ext cx="359399" cy="359389"/>
          </a:xfrm>
          <a:custGeom>
            <a:avLst/>
            <a:gdLst/>
            <a:ahLst/>
            <a:cxnLst/>
            <a:rect l="l" t="t" r="r" b="b"/>
            <a:pathLst>
              <a:path w="264751" h="264743" extrusionOk="0">
                <a:moveTo>
                  <a:pt x="0" y="132163"/>
                </a:moveTo>
                <a:lnTo>
                  <a:pt x="132580" y="0"/>
                </a:lnTo>
                <a:lnTo>
                  <a:pt x="264752" y="132580"/>
                </a:lnTo>
                <a:lnTo>
                  <a:pt x="132176" y="264743"/>
                </a:lnTo>
                <a:lnTo>
                  <a:pt x="0" y="132163"/>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1"/>
        <p:cNvGrpSpPr/>
        <p:nvPr/>
      </p:nvGrpSpPr>
      <p:grpSpPr>
        <a:xfrm>
          <a:off x="0" y="0"/>
          <a:ext cx="0" cy="0"/>
          <a:chOff x="0" y="0"/>
          <a:chExt cx="0" cy="0"/>
        </a:xfrm>
      </p:grpSpPr>
      <p:sp>
        <p:nvSpPr>
          <p:cNvPr id="252" name="Google Shape;252;p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53" name="Google Shape;253;p8"/>
          <p:cNvSpPr/>
          <p:nvPr/>
        </p:nvSpPr>
        <p:spPr>
          <a:xfrm flipH="1">
            <a:off x="11270114" y="232339"/>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4" name="Google Shape;254;p8"/>
          <p:cNvSpPr/>
          <p:nvPr/>
        </p:nvSpPr>
        <p:spPr>
          <a:xfrm flipH="1">
            <a:off x="9890848" y="-461213"/>
            <a:ext cx="1181365" cy="1181368"/>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255" name="Google Shape;255;p8"/>
          <p:cNvSpPr/>
          <p:nvPr/>
        </p:nvSpPr>
        <p:spPr>
          <a:xfrm flipH="1">
            <a:off x="365415" y="5863369"/>
            <a:ext cx="1730086" cy="1730091"/>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nvGrpSpPr>
          <p:cNvPr id="256" name="Google Shape;256;p8"/>
          <p:cNvGrpSpPr/>
          <p:nvPr/>
        </p:nvGrpSpPr>
        <p:grpSpPr>
          <a:xfrm flipH="1">
            <a:off x="11521659" y="4785465"/>
            <a:ext cx="770785" cy="561999"/>
            <a:chOff x="4468725" y="937901"/>
            <a:chExt cx="656322" cy="478541"/>
          </a:xfrm>
        </p:grpSpPr>
        <p:sp>
          <p:nvSpPr>
            <p:cNvPr id="257" name="Google Shape;257;p8"/>
            <p:cNvSpPr/>
            <p:nvPr/>
          </p:nvSpPr>
          <p:spPr>
            <a:xfrm>
              <a:off x="4469534" y="937901"/>
              <a:ext cx="655513" cy="397461"/>
            </a:xfrm>
            <a:custGeom>
              <a:avLst/>
              <a:gdLst/>
              <a:ahLst/>
              <a:cxnLst/>
              <a:rect l="l" t="t" r="r" b="b"/>
              <a:pathLst>
                <a:path w="655513" h="397461" extrusionOk="0">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8" name="Google Shape;258;p8"/>
            <p:cNvSpPr/>
            <p:nvPr/>
          </p:nvSpPr>
          <p:spPr>
            <a:xfrm>
              <a:off x="4468725" y="1087913"/>
              <a:ext cx="468570" cy="328529"/>
            </a:xfrm>
            <a:custGeom>
              <a:avLst/>
              <a:gdLst/>
              <a:ahLst/>
              <a:cxnLst/>
              <a:rect l="l" t="t" r="r" b="b"/>
              <a:pathLst>
                <a:path w="468570" h="328529" extrusionOk="0">
                  <a:moveTo>
                    <a:pt x="69587" y="164066"/>
                  </a:moveTo>
                  <a:lnTo>
                    <a:pt x="0" y="0"/>
                  </a:lnTo>
                  <a:lnTo>
                    <a:pt x="468570" y="201929"/>
                  </a:lnTo>
                  <a:lnTo>
                    <a:pt x="427927" y="328530"/>
                  </a:lnTo>
                  <a:lnTo>
                    <a:pt x="69587" y="16406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9" name="Google Shape;259;p8"/>
            <p:cNvSpPr/>
            <p:nvPr/>
          </p:nvSpPr>
          <p:spPr>
            <a:xfrm>
              <a:off x="4859530" y="1097086"/>
              <a:ext cx="265516" cy="319356"/>
            </a:xfrm>
            <a:custGeom>
              <a:avLst/>
              <a:gdLst/>
              <a:ahLst/>
              <a:cxnLst/>
              <a:rect l="l" t="t" r="r" b="b"/>
              <a:pathLst>
                <a:path w="265516" h="319356" extrusionOk="0">
                  <a:moveTo>
                    <a:pt x="0" y="158537"/>
                  </a:moveTo>
                  <a:lnTo>
                    <a:pt x="265517" y="0"/>
                  </a:lnTo>
                  <a:lnTo>
                    <a:pt x="253777" y="267958"/>
                  </a:lnTo>
                  <a:lnTo>
                    <a:pt x="37121" y="319357"/>
                  </a:lnTo>
                  <a:lnTo>
                    <a:pt x="0" y="15853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60" name="Google Shape;260;p8"/>
          <p:cNvGrpSpPr/>
          <p:nvPr/>
        </p:nvGrpSpPr>
        <p:grpSpPr>
          <a:xfrm flipH="1">
            <a:off x="10315651" y="5347469"/>
            <a:ext cx="1976801" cy="1979513"/>
            <a:chOff x="4593392" y="1441589"/>
            <a:chExt cx="1683243" cy="1685552"/>
          </a:xfrm>
        </p:grpSpPr>
        <p:sp>
          <p:nvSpPr>
            <p:cNvPr id="261" name="Google Shape;261;p8"/>
            <p:cNvSpPr/>
            <p:nvPr/>
          </p:nvSpPr>
          <p:spPr>
            <a:xfrm>
              <a:off x="4643547" y="1545109"/>
              <a:ext cx="1633088" cy="1582032"/>
            </a:xfrm>
            <a:custGeom>
              <a:avLst/>
              <a:gdLst/>
              <a:ahLst/>
              <a:cxnLst/>
              <a:rect l="l" t="t" r="r" b="b"/>
              <a:pathLst>
                <a:path w="1653760" h="1582032" extrusionOk="0">
                  <a:moveTo>
                    <a:pt x="1278115" y="0"/>
                  </a:moveTo>
                  <a:cubicBezTo>
                    <a:pt x="1278115" y="0"/>
                    <a:pt x="1326166" y="722772"/>
                    <a:pt x="1062795" y="991155"/>
                  </a:cubicBezTo>
                  <a:cubicBezTo>
                    <a:pt x="803634" y="1255283"/>
                    <a:pt x="237544" y="1176365"/>
                    <a:pt x="0" y="1110874"/>
                  </a:cubicBezTo>
                  <a:cubicBezTo>
                    <a:pt x="19836" y="1171940"/>
                    <a:pt x="287417" y="1421932"/>
                    <a:pt x="332756" y="1466433"/>
                  </a:cubicBezTo>
                  <a:cubicBezTo>
                    <a:pt x="554027" y="1683550"/>
                    <a:pt x="1001911" y="1585906"/>
                    <a:pt x="1333169" y="1248341"/>
                  </a:cubicBezTo>
                  <a:cubicBezTo>
                    <a:pt x="1664387" y="910771"/>
                    <a:pt x="1753405" y="461017"/>
                    <a:pt x="1532135" y="243900"/>
                  </a:cubicBezTo>
                  <a:cubicBezTo>
                    <a:pt x="1522176" y="234103"/>
                    <a:pt x="1278115" y="0"/>
                    <a:pt x="127811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62" name="Google Shape;262;p8"/>
            <p:cNvSpPr/>
            <p:nvPr/>
          </p:nvSpPr>
          <p:spPr>
            <a:xfrm>
              <a:off x="4593392" y="1441589"/>
              <a:ext cx="1442681" cy="1453563"/>
            </a:xfrm>
            <a:custGeom>
              <a:avLst/>
              <a:gdLst/>
              <a:ahLst/>
              <a:cxnLst/>
              <a:rect l="l" t="t" r="r" b="b"/>
              <a:pathLst>
                <a:path w="1442681" h="1453563" extrusionOk="0">
                  <a:moveTo>
                    <a:pt x="994706" y="186"/>
                  </a:moveTo>
                  <a:cubicBezTo>
                    <a:pt x="780358" y="5452"/>
                    <a:pt x="527714" y="122670"/>
                    <a:pt x="320693" y="333650"/>
                  </a:cubicBezTo>
                  <a:cubicBezTo>
                    <a:pt x="-10525" y="671215"/>
                    <a:pt x="-99705" y="1120845"/>
                    <a:pt x="121606" y="1337962"/>
                  </a:cubicBezTo>
                  <a:cubicBezTo>
                    <a:pt x="342877" y="1555083"/>
                    <a:pt x="790761" y="1457438"/>
                    <a:pt x="1121979" y="1119869"/>
                  </a:cubicBezTo>
                  <a:cubicBezTo>
                    <a:pt x="1453196" y="782304"/>
                    <a:pt x="1542377" y="332675"/>
                    <a:pt x="1321106" y="115557"/>
                  </a:cubicBezTo>
                  <a:cubicBezTo>
                    <a:pt x="1238119" y="34137"/>
                    <a:pt x="1123315" y="-2976"/>
                    <a:pt x="994706" y="186"/>
                  </a:cubicBezTo>
                  <a:close/>
                  <a:moveTo>
                    <a:pt x="845573" y="399938"/>
                  </a:moveTo>
                  <a:cubicBezTo>
                    <a:pt x="903704" y="398509"/>
                    <a:pt x="955560" y="415256"/>
                    <a:pt x="993087" y="452058"/>
                  </a:cubicBezTo>
                  <a:cubicBezTo>
                    <a:pt x="1093075" y="550192"/>
                    <a:pt x="1052837" y="753501"/>
                    <a:pt x="903137" y="906079"/>
                  </a:cubicBezTo>
                  <a:cubicBezTo>
                    <a:pt x="753437" y="1058653"/>
                    <a:pt x="551031" y="1102762"/>
                    <a:pt x="451002" y="1004627"/>
                  </a:cubicBezTo>
                  <a:cubicBezTo>
                    <a:pt x="350973" y="906492"/>
                    <a:pt x="391252" y="703305"/>
                    <a:pt x="540951" y="550731"/>
                  </a:cubicBezTo>
                  <a:cubicBezTo>
                    <a:pt x="634503" y="455369"/>
                    <a:pt x="748701" y="402318"/>
                    <a:pt x="845573" y="39993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63" name="Google Shape;263;p8"/>
            <p:cNvSpPr/>
            <p:nvPr/>
          </p:nvSpPr>
          <p:spPr>
            <a:xfrm>
              <a:off x="4986203" y="1827976"/>
              <a:ext cx="656440" cy="678044"/>
            </a:xfrm>
            <a:custGeom>
              <a:avLst/>
              <a:gdLst/>
              <a:ahLst/>
              <a:cxnLst/>
              <a:rect l="l" t="t" r="r" b="b"/>
              <a:pathLst>
                <a:path w="651553" h="656701" extrusionOk="0">
                  <a:moveTo>
                    <a:pt x="449336" y="84"/>
                  </a:moveTo>
                  <a:cubicBezTo>
                    <a:pt x="352424" y="2464"/>
                    <a:pt x="238267" y="55390"/>
                    <a:pt x="144714" y="150751"/>
                  </a:cubicBezTo>
                  <a:cubicBezTo>
                    <a:pt x="91400" y="205065"/>
                    <a:pt x="52336" y="265827"/>
                    <a:pt x="28169" y="325958"/>
                  </a:cubicBezTo>
                  <a:cubicBezTo>
                    <a:pt x="-15551" y="434735"/>
                    <a:pt x="-9641" y="541574"/>
                    <a:pt x="54765" y="604773"/>
                  </a:cubicBezTo>
                  <a:cubicBezTo>
                    <a:pt x="106662" y="655723"/>
                    <a:pt x="186289" y="667907"/>
                    <a:pt x="271704" y="646898"/>
                  </a:cubicBezTo>
                  <a:cubicBezTo>
                    <a:pt x="289759" y="567587"/>
                    <a:pt x="336150" y="482770"/>
                    <a:pt x="407964" y="409576"/>
                  </a:cubicBezTo>
                  <a:cubicBezTo>
                    <a:pt x="479899" y="336249"/>
                    <a:pt x="564019" y="288383"/>
                    <a:pt x="643120" y="268904"/>
                  </a:cubicBezTo>
                  <a:cubicBezTo>
                    <a:pt x="654819" y="217493"/>
                    <a:pt x="654495" y="168539"/>
                    <a:pt x="641217" y="126463"/>
                  </a:cubicBezTo>
                  <a:cubicBezTo>
                    <a:pt x="632311" y="98134"/>
                    <a:pt x="617900" y="72748"/>
                    <a:pt x="596930" y="52204"/>
                  </a:cubicBezTo>
                  <a:cubicBezTo>
                    <a:pt x="559445" y="15402"/>
                    <a:pt x="507467" y="-1345"/>
                    <a:pt x="449336" y="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264" name="Google Shape;264;p8"/>
          <p:cNvSpPr txBox="1">
            <a:spLocks noGrp="1"/>
          </p:cNvSpPr>
          <p:nvPr>
            <p:ph type="title"/>
          </p:nvPr>
        </p:nvSpPr>
        <p:spPr>
          <a:xfrm>
            <a:off x="1023125" y="877838"/>
            <a:ext cx="10145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a:endParaRPr/>
          </a:p>
        </p:txBody>
      </p:sp>
      <p:sp>
        <p:nvSpPr>
          <p:cNvPr id="265" name="Google Shape;265;p8"/>
          <p:cNvSpPr txBox="1">
            <a:spLocks noGrp="1"/>
          </p:cNvSpPr>
          <p:nvPr>
            <p:ph type="body" idx="1"/>
          </p:nvPr>
        </p:nvSpPr>
        <p:spPr>
          <a:xfrm>
            <a:off x="1023113" y="2133550"/>
            <a:ext cx="4762800" cy="3846600"/>
          </a:xfrm>
          <a:prstGeom prst="rect">
            <a:avLst/>
          </a:prstGeom>
        </p:spPr>
        <p:txBody>
          <a:bodyPr spcFirstLastPara="1" wrap="square" lIns="121900" tIns="121900" rIns="121900" bIns="121900" anchor="t" anchorCtr="0">
            <a:normAutofit/>
          </a:bodyPr>
          <a:lstStyle>
            <a:lvl1pPr marL="457200" lvl="0" indent="-368300">
              <a:spcBef>
                <a:spcPts val="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66" name="Google Shape;266;p8"/>
          <p:cNvSpPr txBox="1">
            <a:spLocks noGrp="1"/>
          </p:cNvSpPr>
          <p:nvPr>
            <p:ph type="body" idx="2"/>
          </p:nvPr>
        </p:nvSpPr>
        <p:spPr>
          <a:xfrm>
            <a:off x="6406088" y="2133550"/>
            <a:ext cx="4762800" cy="3846600"/>
          </a:xfrm>
          <a:prstGeom prst="rect">
            <a:avLst/>
          </a:prstGeom>
        </p:spPr>
        <p:txBody>
          <a:bodyPr spcFirstLastPara="1" wrap="square" lIns="121900" tIns="121900" rIns="121900" bIns="121900" anchor="t" anchorCtr="0">
            <a:normAutofit/>
          </a:bodyPr>
          <a:lstStyle>
            <a:lvl1pPr marL="457200" lvl="0" indent="-368300">
              <a:spcBef>
                <a:spcPts val="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67" name="Google Shape;267;p8"/>
          <p:cNvSpPr txBox="1">
            <a:spLocks noGrp="1"/>
          </p:cNvSpPr>
          <p:nvPr>
            <p:ph type="sldNum" idx="3"/>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TITLE_AND_TWO_COLUMNS_1">
    <p:spTree>
      <p:nvGrpSpPr>
        <p:cNvPr id="1" name="Shape 268"/>
        <p:cNvGrpSpPr/>
        <p:nvPr/>
      </p:nvGrpSpPr>
      <p:grpSpPr>
        <a:xfrm>
          <a:off x="0" y="0"/>
          <a:ext cx="0" cy="0"/>
          <a:chOff x="0" y="0"/>
          <a:chExt cx="0" cy="0"/>
        </a:xfrm>
      </p:grpSpPr>
      <p:sp>
        <p:nvSpPr>
          <p:cNvPr id="269" name="Google Shape;269;p9"/>
          <p:cNvSpPr txBox="1">
            <a:spLocks noGrp="1"/>
          </p:cNvSpPr>
          <p:nvPr>
            <p:ph type="title"/>
          </p:nvPr>
        </p:nvSpPr>
        <p:spPr>
          <a:xfrm>
            <a:off x="659700" y="603600"/>
            <a:ext cx="10872600" cy="861900"/>
          </a:xfrm>
          <a:prstGeom prst="rect">
            <a:avLst/>
          </a:prstGeom>
        </p:spPr>
        <p:txBody>
          <a:bodyPr spcFirstLastPara="1" wrap="square" lIns="121900" tIns="121900" rIns="121900" bIns="121900" anchor="t" anchorCtr="0">
            <a:normAutofit/>
          </a:bodyPr>
          <a:lstStyle>
            <a:lvl1pPr lvl="0" algn="ctr" rtl="0">
              <a:spcBef>
                <a:spcPts val="0"/>
              </a:spcBef>
              <a:spcAft>
                <a:spcPts val="0"/>
              </a:spcAft>
              <a:buSzPts val="4500"/>
              <a:buNone/>
              <a:defRPr/>
            </a:lvl1pPr>
            <a:lvl2pPr lvl="1" rtl="0">
              <a:spcBef>
                <a:spcPts val="0"/>
              </a:spcBef>
              <a:spcAft>
                <a:spcPts val="0"/>
              </a:spcAft>
              <a:buSzPts val="4500"/>
              <a:buNone/>
              <a:defRPr/>
            </a:lvl2pPr>
            <a:lvl3pPr lvl="2" rtl="0">
              <a:spcBef>
                <a:spcPts val="0"/>
              </a:spcBef>
              <a:spcAft>
                <a:spcPts val="0"/>
              </a:spcAft>
              <a:buSzPts val="4500"/>
              <a:buNone/>
              <a:defRPr/>
            </a:lvl3pPr>
            <a:lvl4pPr lvl="3" rtl="0">
              <a:spcBef>
                <a:spcPts val="0"/>
              </a:spcBef>
              <a:spcAft>
                <a:spcPts val="0"/>
              </a:spcAft>
              <a:buSzPts val="4500"/>
              <a:buNone/>
              <a:defRPr/>
            </a:lvl4pPr>
            <a:lvl5pPr lvl="4" rtl="0">
              <a:spcBef>
                <a:spcPts val="0"/>
              </a:spcBef>
              <a:spcAft>
                <a:spcPts val="0"/>
              </a:spcAft>
              <a:buSzPts val="4500"/>
              <a:buNone/>
              <a:defRPr/>
            </a:lvl5pPr>
            <a:lvl6pPr lvl="5" rtl="0">
              <a:spcBef>
                <a:spcPts val="0"/>
              </a:spcBef>
              <a:spcAft>
                <a:spcPts val="0"/>
              </a:spcAft>
              <a:buSzPts val="4500"/>
              <a:buNone/>
              <a:defRPr/>
            </a:lvl6pPr>
            <a:lvl7pPr lvl="6" rtl="0">
              <a:spcBef>
                <a:spcPts val="0"/>
              </a:spcBef>
              <a:spcAft>
                <a:spcPts val="0"/>
              </a:spcAft>
              <a:buSzPts val="4500"/>
              <a:buNone/>
              <a:defRPr/>
            </a:lvl7pPr>
            <a:lvl8pPr lvl="7" rtl="0">
              <a:spcBef>
                <a:spcPts val="0"/>
              </a:spcBef>
              <a:spcAft>
                <a:spcPts val="0"/>
              </a:spcAft>
              <a:buSzPts val="4500"/>
              <a:buNone/>
              <a:defRPr/>
            </a:lvl8pPr>
            <a:lvl9pPr lvl="8" rtl="0">
              <a:spcBef>
                <a:spcPts val="0"/>
              </a:spcBef>
              <a:spcAft>
                <a:spcPts val="0"/>
              </a:spcAft>
              <a:buSzPts val="4500"/>
              <a:buNone/>
              <a:defRPr/>
            </a:lvl9pPr>
          </a:lstStyle>
          <a:p>
            <a:endParaRPr/>
          </a:p>
        </p:txBody>
      </p:sp>
      <p:sp>
        <p:nvSpPr>
          <p:cNvPr id="270" name="Google Shape;270;p9"/>
          <p:cNvSpPr txBox="1">
            <a:spLocks noGrp="1"/>
          </p:cNvSpPr>
          <p:nvPr>
            <p:ph type="body" idx="1"/>
          </p:nvPr>
        </p:nvSpPr>
        <p:spPr>
          <a:xfrm>
            <a:off x="659650" y="3826963"/>
            <a:ext cx="3315000" cy="2423100"/>
          </a:xfrm>
          <a:prstGeom prst="rect">
            <a:avLst/>
          </a:prstGeom>
        </p:spPr>
        <p:txBody>
          <a:bodyPr spcFirstLastPara="1" wrap="square" lIns="121900" tIns="121900" rIns="121900" bIns="121900" anchor="t" anchorCtr="0">
            <a:normAutofit/>
          </a:bodyPr>
          <a:lstStyle>
            <a:lvl1pPr marL="457200" lvl="0" indent="-349250" algn="ctr" rtl="0">
              <a:spcBef>
                <a:spcPts val="0"/>
              </a:spcBef>
              <a:spcAft>
                <a:spcPts val="0"/>
              </a:spcAft>
              <a:buSzPts val="1900"/>
              <a:buChar char="●"/>
              <a:defRPr sz="2000"/>
            </a:lvl1pPr>
            <a:lvl2pPr marL="914400" lvl="1" indent="-330200" algn="ctr" rtl="0">
              <a:spcBef>
                <a:spcPts val="0"/>
              </a:spcBef>
              <a:spcAft>
                <a:spcPts val="0"/>
              </a:spcAft>
              <a:buSzPts val="1600"/>
              <a:buChar char="○"/>
              <a:defRPr sz="1600"/>
            </a:lvl2pPr>
            <a:lvl3pPr marL="1371600" lvl="2" indent="-330200" algn="ctr" rtl="0">
              <a:spcBef>
                <a:spcPts val="0"/>
              </a:spcBef>
              <a:spcAft>
                <a:spcPts val="0"/>
              </a:spcAft>
              <a:buSzPts val="1600"/>
              <a:buChar char="■"/>
              <a:defRPr sz="1600"/>
            </a:lvl3pPr>
            <a:lvl4pPr marL="1828800" lvl="3" indent="-330200" algn="ctr" rtl="0">
              <a:spcBef>
                <a:spcPts val="0"/>
              </a:spcBef>
              <a:spcAft>
                <a:spcPts val="0"/>
              </a:spcAft>
              <a:buSzPts val="1600"/>
              <a:buChar char="●"/>
              <a:defRPr sz="1600"/>
            </a:lvl4pPr>
            <a:lvl5pPr marL="2286000" lvl="4" indent="-330200" algn="ctr" rtl="0">
              <a:spcBef>
                <a:spcPts val="0"/>
              </a:spcBef>
              <a:spcAft>
                <a:spcPts val="0"/>
              </a:spcAft>
              <a:buSzPts val="1600"/>
              <a:buChar char="○"/>
              <a:defRPr sz="1600"/>
            </a:lvl5pPr>
            <a:lvl6pPr marL="2743200" lvl="5" indent="-330200" algn="ctr" rtl="0">
              <a:spcBef>
                <a:spcPts val="0"/>
              </a:spcBef>
              <a:spcAft>
                <a:spcPts val="0"/>
              </a:spcAft>
              <a:buSzPts val="1600"/>
              <a:buChar char="■"/>
              <a:defRPr sz="1600"/>
            </a:lvl6pPr>
            <a:lvl7pPr marL="3200400" lvl="6" indent="-330200" algn="ctr" rtl="0">
              <a:spcBef>
                <a:spcPts val="0"/>
              </a:spcBef>
              <a:spcAft>
                <a:spcPts val="0"/>
              </a:spcAft>
              <a:buSzPts val="1600"/>
              <a:buChar char="●"/>
              <a:defRPr sz="1600"/>
            </a:lvl7pPr>
            <a:lvl8pPr marL="3657600" lvl="7" indent="-330200" algn="ctr" rtl="0">
              <a:spcBef>
                <a:spcPts val="0"/>
              </a:spcBef>
              <a:spcAft>
                <a:spcPts val="0"/>
              </a:spcAft>
              <a:buSzPts val="1600"/>
              <a:buChar char="○"/>
              <a:defRPr sz="1600"/>
            </a:lvl8pPr>
            <a:lvl9pPr marL="4114800" lvl="8" indent="-330200" algn="ctr" rtl="0">
              <a:spcBef>
                <a:spcPts val="0"/>
              </a:spcBef>
              <a:spcAft>
                <a:spcPts val="0"/>
              </a:spcAft>
              <a:buSzPts val="1600"/>
              <a:buChar char="■"/>
              <a:defRPr sz="1600"/>
            </a:lvl9pPr>
          </a:lstStyle>
          <a:p>
            <a:endParaRPr/>
          </a:p>
        </p:txBody>
      </p:sp>
      <p:sp>
        <p:nvSpPr>
          <p:cNvPr id="271" name="Google Shape;271;p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72" name="Google Shape;272;p9"/>
          <p:cNvSpPr txBox="1">
            <a:spLocks noGrp="1"/>
          </p:cNvSpPr>
          <p:nvPr>
            <p:ph type="subTitle" idx="2"/>
          </p:nvPr>
        </p:nvSpPr>
        <p:spPr>
          <a:xfrm>
            <a:off x="659663" y="3193600"/>
            <a:ext cx="3315000" cy="633300"/>
          </a:xfrm>
          <a:prstGeom prst="rect">
            <a:avLst/>
          </a:prstGeom>
        </p:spPr>
        <p:txBody>
          <a:bodyPr spcFirstLastPara="1" wrap="square" lIns="121900" tIns="121900" rIns="121900" bIns="121900" anchor="t" anchorCtr="0">
            <a:normAutofit/>
          </a:bodyPr>
          <a:lstStyle>
            <a:lvl1pPr lvl="0" algn="ctr" rtl="0">
              <a:lnSpc>
                <a:spcPct val="100000"/>
              </a:lnSpc>
              <a:spcBef>
                <a:spcPts val="0"/>
              </a:spcBef>
              <a:spcAft>
                <a:spcPts val="0"/>
              </a:spcAft>
              <a:buSzPts val="2800"/>
              <a:buNone/>
              <a:defRPr b="1">
                <a:solidFill>
                  <a:schemeClr val="dk1"/>
                </a:solidFill>
                <a:latin typeface="Poppins"/>
                <a:ea typeface="Poppins"/>
                <a:cs typeface="Poppins"/>
                <a:sym typeface="Poppi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73" name="Google Shape;273;p9"/>
          <p:cNvSpPr txBox="1">
            <a:spLocks noGrp="1"/>
          </p:cNvSpPr>
          <p:nvPr>
            <p:ph type="body" idx="3"/>
          </p:nvPr>
        </p:nvSpPr>
        <p:spPr>
          <a:xfrm>
            <a:off x="4438488" y="3826975"/>
            <a:ext cx="3315000" cy="2423100"/>
          </a:xfrm>
          <a:prstGeom prst="rect">
            <a:avLst/>
          </a:prstGeom>
        </p:spPr>
        <p:txBody>
          <a:bodyPr spcFirstLastPara="1" wrap="square" lIns="121900" tIns="121900" rIns="121900" bIns="121900" anchor="t" anchorCtr="0">
            <a:normAutofit/>
          </a:bodyPr>
          <a:lstStyle>
            <a:lvl1pPr marL="457200" lvl="0" indent="-349250" algn="ctr" rtl="0">
              <a:spcBef>
                <a:spcPts val="0"/>
              </a:spcBef>
              <a:spcAft>
                <a:spcPts val="0"/>
              </a:spcAft>
              <a:buSzPts val="1900"/>
              <a:buChar char="●"/>
              <a:defRPr sz="2000"/>
            </a:lvl1pPr>
            <a:lvl2pPr marL="914400" lvl="1" indent="-330200" algn="ctr" rtl="0">
              <a:spcBef>
                <a:spcPts val="0"/>
              </a:spcBef>
              <a:spcAft>
                <a:spcPts val="0"/>
              </a:spcAft>
              <a:buSzPts val="1600"/>
              <a:buChar char="○"/>
              <a:defRPr sz="1600"/>
            </a:lvl2pPr>
            <a:lvl3pPr marL="1371600" lvl="2" indent="-330200" algn="ctr" rtl="0">
              <a:spcBef>
                <a:spcPts val="0"/>
              </a:spcBef>
              <a:spcAft>
                <a:spcPts val="0"/>
              </a:spcAft>
              <a:buSzPts val="1600"/>
              <a:buChar char="■"/>
              <a:defRPr sz="1600"/>
            </a:lvl3pPr>
            <a:lvl4pPr marL="1828800" lvl="3" indent="-330200" algn="ctr" rtl="0">
              <a:spcBef>
                <a:spcPts val="0"/>
              </a:spcBef>
              <a:spcAft>
                <a:spcPts val="0"/>
              </a:spcAft>
              <a:buSzPts val="1600"/>
              <a:buChar char="●"/>
              <a:defRPr sz="1600"/>
            </a:lvl4pPr>
            <a:lvl5pPr marL="2286000" lvl="4" indent="-330200" algn="ctr" rtl="0">
              <a:spcBef>
                <a:spcPts val="0"/>
              </a:spcBef>
              <a:spcAft>
                <a:spcPts val="0"/>
              </a:spcAft>
              <a:buSzPts val="1600"/>
              <a:buChar char="○"/>
              <a:defRPr sz="1600"/>
            </a:lvl5pPr>
            <a:lvl6pPr marL="2743200" lvl="5" indent="-330200" algn="ctr" rtl="0">
              <a:spcBef>
                <a:spcPts val="0"/>
              </a:spcBef>
              <a:spcAft>
                <a:spcPts val="0"/>
              </a:spcAft>
              <a:buSzPts val="1600"/>
              <a:buChar char="■"/>
              <a:defRPr sz="1600"/>
            </a:lvl6pPr>
            <a:lvl7pPr marL="3200400" lvl="6" indent="-330200" algn="ctr" rtl="0">
              <a:spcBef>
                <a:spcPts val="0"/>
              </a:spcBef>
              <a:spcAft>
                <a:spcPts val="0"/>
              </a:spcAft>
              <a:buSzPts val="1600"/>
              <a:buChar char="●"/>
              <a:defRPr sz="1600"/>
            </a:lvl7pPr>
            <a:lvl8pPr marL="3657600" lvl="7" indent="-330200" algn="ctr" rtl="0">
              <a:spcBef>
                <a:spcPts val="0"/>
              </a:spcBef>
              <a:spcAft>
                <a:spcPts val="0"/>
              </a:spcAft>
              <a:buSzPts val="1600"/>
              <a:buChar char="○"/>
              <a:defRPr sz="1600"/>
            </a:lvl8pPr>
            <a:lvl9pPr marL="4114800" lvl="8" indent="-330200" algn="ctr" rtl="0">
              <a:spcBef>
                <a:spcPts val="0"/>
              </a:spcBef>
              <a:spcAft>
                <a:spcPts val="0"/>
              </a:spcAft>
              <a:buSzPts val="1600"/>
              <a:buChar char="■"/>
              <a:defRPr sz="1600"/>
            </a:lvl9pPr>
          </a:lstStyle>
          <a:p>
            <a:endParaRPr/>
          </a:p>
        </p:txBody>
      </p:sp>
      <p:sp>
        <p:nvSpPr>
          <p:cNvPr id="274" name="Google Shape;274;p9"/>
          <p:cNvSpPr txBox="1">
            <a:spLocks noGrp="1"/>
          </p:cNvSpPr>
          <p:nvPr>
            <p:ph type="subTitle" idx="4"/>
          </p:nvPr>
        </p:nvSpPr>
        <p:spPr>
          <a:xfrm>
            <a:off x="4438500" y="3193605"/>
            <a:ext cx="3315000" cy="633300"/>
          </a:xfrm>
          <a:prstGeom prst="rect">
            <a:avLst/>
          </a:prstGeom>
        </p:spPr>
        <p:txBody>
          <a:bodyPr spcFirstLastPara="1" wrap="square" lIns="121900" tIns="121900" rIns="121900" bIns="121900" anchor="t" anchorCtr="0">
            <a:normAutofit/>
          </a:bodyPr>
          <a:lstStyle>
            <a:lvl1pPr lvl="0" algn="ctr" rtl="0">
              <a:lnSpc>
                <a:spcPct val="100000"/>
              </a:lnSpc>
              <a:spcBef>
                <a:spcPts val="0"/>
              </a:spcBef>
              <a:spcAft>
                <a:spcPts val="0"/>
              </a:spcAft>
              <a:buSzPts val="2800"/>
              <a:buNone/>
              <a:defRPr b="1">
                <a:solidFill>
                  <a:schemeClr val="dk1"/>
                </a:solidFill>
                <a:latin typeface="Poppins"/>
                <a:ea typeface="Poppins"/>
                <a:cs typeface="Poppins"/>
                <a:sym typeface="Poppi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75" name="Google Shape;275;p9"/>
          <p:cNvSpPr txBox="1">
            <a:spLocks noGrp="1"/>
          </p:cNvSpPr>
          <p:nvPr>
            <p:ph type="body" idx="5"/>
          </p:nvPr>
        </p:nvSpPr>
        <p:spPr>
          <a:xfrm>
            <a:off x="8217327" y="3826963"/>
            <a:ext cx="3315000" cy="2423100"/>
          </a:xfrm>
          <a:prstGeom prst="rect">
            <a:avLst/>
          </a:prstGeom>
        </p:spPr>
        <p:txBody>
          <a:bodyPr spcFirstLastPara="1" wrap="square" lIns="121900" tIns="121900" rIns="121900" bIns="121900" anchor="t" anchorCtr="0">
            <a:normAutofit/>
          </a:bodyPr>
          <a:lstStyle>
            <a:lvl1pPr marL="457200" lvl="0" indent="-349250" algn="ctr" rtl="0">
              <a:spcBef>
                <a:spcPts val="0"/>
              </a:spcBef>
              <a:spcAft>
                <a:spcPts val="0"/>
              </a:spcAft>
              <a:buSzPts val="1900"/>
              <a:buChar char="●"/>
              <a:defRPr sz="2000"/>
            </a:lvl1pPr>
            <a:lvl2pPr marL="914400" lvl="1" indent="-330200" algn="ctr" rtl="0">
              <a:spcBef>
                <a:spcPts val="0"/>
              </a:spcBef>
              <a:spcAft>
                <a:spcPts val="0"/>
              </a:spcAft>
              <a:buSzPts val="1600"/>
              <a:buChar char="○"/>
              <a:defRPr sz="1600"/>
            </a:lvl2pPr>
            <a:lvl3pPr marL="1371600" lvl="2" indent="-330200" algn="ctr" rtl="0">
              <a:spcBef>
                <a:spcPts val="0"/>
              </a:spcBef>
              <a:spcAft>
                <a:spcPts val="0"/>
              </a:spcAft>
              <a:buSzPts val="1600"/>
              <a:buChar char="■"/>
              <a:defRPr sz="1600"/>
            </a:lvl3pPr>
            <a:lvl4pPr marL="1828800" lvl="3" indent="-330200" algn="ctr" rtl="0">
              <a:spcBef>
                <a:spcPts val="0"/>
              </a:spcBef>
              <a:spcAft>
                <a:spcPts val="0"/>
              </a:spcAft>
              <a:buSzPts val="1600"/>
              <a:buChar char="●"/>
              <a:defRPr sz="1600"/>
            </a:lvl4pPr>
            <a:lvl5pPr marL="2286000" lvl="4" indent="-330200" algn="ctr" rtl="0">
              <a:spcBef>
                <a:spcPts val="0"/>
              </a:spcBef>
              <a:spcAft>
                <a:spcPts val="0"/>
              </a:spcAft>
              <a:buSzPts val="1600"/>
              <a:buChar char="○"/>
              <a:defRPr sz="1600"/>
            </a:lvl5pPr>
            <a:lvl6pPr marL="2743200" lvl="5" indent="-330200" algn="ctr" rtl="0">
              <a:spcBef>
                <a:spcPts val="0"/>
              </a:spcBef>
              <a:spcAft>
                <a:spcPts val="0"/>
              </a:spcAft>
              <a:buSzPts val="1600"/>
              <a:buChar char="■"/>
              <a:defRPr sz="1600"/>
            </a:lvl6pPr>
            <a:lvl7pPr marL="3200400" lvl="6" indent="-330200" algn="ctr" rtl="0">
              <a:spcBef>
                <a:spcPts val="0"/>
              </a:spcBef>
              <a:spcAft>
                <a:spcPts val="0"/>
              </a:spcAft>
              <a:buSzPts val="1600"/>
              <a:buChar char="●"/>
              <a:defRPr sz="1600"/>
            </a:lvl7pPr>
            <a:lvl8pPr marL="3657600" lvl="7" indent="-330200" algn="ctr" rtl="0">
              <a:spcBef>
                <a:spcPts val="0"/>
              </a:spcBef>
              <a:spcAft>
                <a:spcPts val="0"/>
              </a:spcAft>
              <a:buSzPts val="1600"/>
              <a:buChar char="○"/>
              <a:defRPr sz="1600"/>
            </a:lvl8pPr>
            <a:lvl9pPr marL="4114800" lvl="8" indent="-330200" algn="ctr" rtl="0">
              <a:spcBef>
                <a:spcPts val="0"/>
              </a:spcBef>
              <a:spcAft>
                <a:spcPts val="0"/>
              </a:spcAft>
              <a:buSzPts val="1600"/>
              <a:buChar char="■"/>
              <a:defRPr sz="1600"/>
            </a:lvl9pPr>
          </a:lstStyle>
          <a:p>
            <a:endParaRPr/>
          </a:p>
        </p:txBody>
      </p:sp>
      <p:sp>
        <p:nvSpPr>
          <p:cNvPr id="276" name="Google Shape;276;p9"/>
          <p:cNvSpPr txBox="1">
            <a:spLocks noGrp="1"/>
          </p:cNvSpPr>
          <p:nvPr>
            <p:ph type="subTitle" idx="6"/>
          </p:nvPr>
        </p:nvSpPr>
        <p:spPr>
          <a:xfrm>
            <a:off x="8217338" y="3193600"/>
            <a:ext cx="3315000" cy="633300"/>
          </a:xfrm>
          <a:prstGeom prst="rect">
            <a:avLst/>
          </a:prstGeom>
        </p:spPr>
        <p:txBody>
          <a:bodyPr spcFirstLastPara="1" wrap="square" lIns="121900" tIns="121900" rIns="121900" bIns="121900" anchor="t" anchorCtr="0">
            <a:normAutofit/>
          </a:bodyPr>
          <a:lstStyle>
            <a:lvl1pPr lvl="0" algn="ctr" rtl="0">
              <a:lnSpc>
                <a:spcPct val="100000"/>
              </a:lnSpc>
              <a:spcBef>
                <a:spcPts val="0"/>
              </a:spcBef>
              <a:spcAft>
                <a:spcPts val="0"/>
              </a:spcAft>
              <a:buSzPts val="2800"/>
              <a:buNone/>
              <a:defRPr b="1">
                <a:solidFill>
                  <a:schemeClr val="dk1"/>
                </a:solidFill>
                <a:latin typeface="Poppins"/>
                <a:ea typeface="Poppins"/>
                <a:cs typeface="Poppins"/>
                <a:sym typeface="Poppi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77" name="Google Shape;277;p9"/>
          <p:cNvSpPr/>
          <p:nvPr/>
        </p:nvSpPr>
        <p:spPr>
          <a:xfrm flipH="1">
            <a:off x="11270114" y="232339"/>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8" name="Google Shape;278;p9"/>
          <p:cNvSpPr/>
          <p:nvPr/>
        </p:nvSpPr>
        <p:spPr>
          <a:xfrm flipH="1">
            <a:off x="9890848" y="-461213"/>
            <a:ext cx="1181365" cy="1181368"/>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279" name="Google Shape;279;p9"/>
          <p:cNvSpPr/>
          <p:nvPr/>
        </p:nvSpPr>
        <p:spPr>
          <a:xfrm flipH="1">
            <a:off x="159222" y="6172023"/>
            <a:ext cx="1090987" cy="1090990"/>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meline">
  <p:cSld name="TITLE_AND_TWO_COLUMNS_1_1">
    <p:spTree>
      <p:nvGrpSpPr>
        <p:cNvPr id="1" name="Shape 280"/>
        <p:cNvGrpSpPr/>
        <p:nvPr/>
      </p:nvGrpSpPr>
      <p:grpSpPr>
        <a:xfrm>
          <a:off x="0" y="0"/>
          <a:ext cx="0" cy="0"/>
          <a:chOff x="0" y="0"/>
          <a:chExt cx="0" cy="0"/>
        </a:xfrm>
      </p:grpSpPr>
      <p:sp>
        <p:nvSpPr>
          <p:cNvPr id="281" name="Google Shape;281;p10"/>
          <p:cNvSpPr txBox="1">
            <a:spLocks noGrp="1"/>
          </p:cNvSpPr>
          <p:nvPr>
            <p:ph type="title"/>
          </p:nvPr>
        </p:nvSpPr>
        <p:spPr>
          <a:xfrm>
            <a:off x="1160550" y="1060800"/>
            <a:ext cx="10264500" cy="763500"/>
          </a:xfrm>
          <a:prstGeom prst="rect">
            <a:avLst/>
          </a:prstGeom>
        </p:spPr>
        <p:txBody>
          <a:bodyPr spcFirstLastPara="1" wrap="square" lIns="121900" tIns="121900" rIns="121900" bIns="121900" anchor="t" anchorCtr="0">
            <a:normAutofit/>
          </a:bodyPr>
          <a:lstStyle>
            <a:lvl1pPr lvl="0" rtl="0">
              <a:spcBef>
                <a:spcPts val="0"/>
              </a:spcBef>
              <a:spcAft>
                <a:spcPts val="0"/>
              </a:spcAft>
              <a:buSzPts val="4500"/>
              <a:buNone/>
              <a:defRPr/>
            </a:lvl1pPr>
            <a:lvl2pPr lvl="1" rtl="0">
              <a:spcBef>
                <a:spcPts val="0"/>
              </a:spcBef>
              <a:spcAft>
                <a:spcPts val="0"/>
              </a:spcAft>
              <a:buSzPts val="4500"/>
              <a:buNone/>
              <a:defRPr/>
            </a:lvl2pPr>
            <a:lvl3pPr lvl="2" rtl="0">
              <a:spcBef>
                <a:spcPts val="0"/>
              </a:spcBef>
              <a:spcAft>
                <a:spcPts val="0"/>
              </a:spcAft>
              <a:buSzPts val="4500"/>
              <a:buNone/>
              <a:defRPr/>
            </a:lvl3pPr>
            <a:lvl4pPr lvl="3" rtl="0">
              <a:spcBef>
                <a:spcPts val="0"/>
              </a:spcBef>
              <a:spcAft>
                <a:spcPts val="0"/>
              </a:spcAft>
              <a:buSzPts val="4500"/>
              <a:buNone/>
              <a:defRPr/>
            </a:lvl4pPr>
            <a:lvl5pPr lvl="4" rtl="0">
              <a:spcBef>
                <a:spcPts val="0"/>
              </a:spcBef>
              <a:spcAft>
                <a:spcPts val="0"/>
              </a:spcAft>
              <a:buSzPts val="4500"/>
              <a:buNone/>
              <a:defRPr/>
            </a:lvl5pPr>
            <a:lvl6pPr lvl="5" rtl="0">
              <a:spcBef>
                <a:spcPts val="0"/>
              </a:spcBef>
              <a:spcAft>
                <a:spcPts val="0"/>
              </a:spcAft>
              <a:buSzPts val="4500"/>
              <a:buNone/>
              <a:defRPr/>
            </a:lvl6pPr>
            <a:lvl7pPr lvl="6" rtl="0">
              <a:spcBef>
                <a:spcPts val="0"/>
              </a:spcBef>
              <a:spcAft>
                <a:spcPts val="0"/>
              </a:spcAft>
              <a:buSzPts val="4500"/>
              <a:buNone/>
              <a:defRPr/>
            </a:lvl7pPr>
            <a:lvl8pPr lvl="7" rtl="0">
              <a:spcBef>
                <a:spcPts val="0"/>
              </a:spcBef>
              <a:spcAft>
                <a:spcPts val="0"/>
              </a:spcAft>
              <a:buSzPts val="4500"/>
              <a:buNone/>
              <a:defRPr/>
            </a:lvl8pPr>
            <a:lvl9pPr lvl="8" rtl="0">
              <a:spcBef>
                <a:spcPts val="0"/>
              </a:spcBef>
              <a:spcAft>
                <a:spcPts val="0"/>
              </a:spcAft>
              <a:buSzPts val="4500"/>
              <a:buNone/>
              <a:defRPr/>
            </a:lvl9pPr>
          </a:lstStyle>
          <a:p>
            <a:endParaRPr/>
          </a:p>
        </p:txBody>
      </p:sp>
      <p:sp>
        <p:nvSpPr>
          <p:cNvPr id="282" name="Google Shape;282;p10"/>
          <p:cNvSpPr txBox="1">
            <a:spLocks noGrp="1"/>
          </p:cNvSpPr>
          <p:nvPr>
            <p:ph type="body" idx="1"/>
          </p:nvPr>
        </p:nvSpPr>
        <p:spPr>
          <a:xfrm>
            <a:off x="1160550" y="4961940"/>
            <a:ext cx="2723100" cy="885000"/>
          </a:xfrm>
          <a:prstGeom prst="rect">
            <a:avLst/>
          </a:prstGeom>
        </p:spPr>
        <p:txBody>
          <a:bodyPr spcFirstLastPara="1" wrap="square" lIns="121900" tIns="121900" rIns="121900" bIns="121900" anchor="t" anchorCtr="0">
            <a:normAutofit/>
          </a:bodyPr>
          <a:lstStyle>
            <a:lvl1pPr marL="457200" lvl="0" indent="-349250" rtl="0">
              <a:spcBef>
                <a:spcPts val="0"/>
              </a:spcBef>
              <a:spcAft>
                <a:spcPts val="0"/>
              </a:spcAft>
              <a:buSzPts val="1900"/>
              <a:buChar char="●"/>
              <a:defRPr sz="1900"/>
            </a:lvl1pPr>
            <a:lvl2pPr marL="914400" lvl="1" indent="-330200" algn="ctr" rtl="0">
              <a:spcBef>
                <a:spcPts val="0"/>
              </a:spcBef>
              <a:spcAft>
                <a:spcPts val="0"/>
              </a:spcAft>
              <a:buSzPts val="1600"/>
              <a:buChar char="○"/>
              <a:defRPr sz="1600"/>
            </a:lvl2pPr>
            <a:lvl3pPr marL="1371600" lvl="2" indent="-330200" algn="ctr" rtl="0">
              <a:spcBef>
                <a:spcPts val="0"/>
              </a:spcBef>
              <a:spcAft>
                <a:spcPts val="0"/>
              </a:spcAft>
              <a:buSzPts val="1600"/>
              <a:buChar char="■"/>
              <a:defRPr sz="1600"/>
            </a:lvl3pPr>
            <a:lvl4pPr marL="1828800" lvl="3" indent="-330200" algn="ctr" rtl="0">
              <a:spcBef>
                <a:spcPts val="0"/>
              </a:spcBef>
              <a:spcAft>
                <a:spcPts val="0"/>
              </a:spcAft>
              <a:buSzPts val="1600"/>
              <a:buChar char="●"/>
              <a:defRPr sz="1600"/>
            </a:lvl4pPr>
            <a:lvl5pPr marL="2286000" lvl="4" indent="-330200" algn="ctr" rtl="0">
              <a:spcBef>
                <a:spcPts val="0"/>
              </a:spcBef>
              <a:spcAft>
                <a:spcPts val="0"/>
              </a:spcAft>
              <a:buSzPts val="1600"/>
              <a:buChar char="○"/>
              <a:defRPr sz="1600"/>
            </a:lvl5pPr>
            <a:lvl6pPr marL="2743200" lvl="5" indent="-330200" algn="ctr" rtl="0">
              <a:spcBef>
                <a:spcPts val="0"/>
              </a:spcBef>
              <a:spcAft>
                <a:spcPts val="0"/>
              </a:spcAft>
              <a:buSzPts val="1600"/>
              <a:buChar char="■"/>
              <a:defRPr sz="1600"/>
            </a:lvl6pPr>
            <a:lvl7pPr marL="3200400" lvl="6" indent="-330200" algn="ctr" rtl="0">
              <a:spcBef>
                <a:spcPts val="0"/>
              </a:spcBef>
              <a:spcAft>
                <a:spcPts val="0"/>
              </a:spcAft>
              <a:buSzPts val="1600"/>
              <a:buChar char="●"/>
              <a:defRPr sz="1600"/>
            </a:lvl7pPr>
            <a:lvl8pPr marL="3657600" lvl="7" indent="-330200" algn="ctr" rtl="0">
              <a:spcBef>
                <a:spcPts val="0"/>
              </a:spcBef>
              <a:spcAft>
                <a:spcPts val="0"/>
              </a:spcAft>
              <a:buSzPts val="1600"/>
              <a:buChar char="○"/>
              <a:defRPr sz="1600"/>
            </a:lvl8pPr>
            <a:lvl9pPr marL="4114800" lvl="8" indent="-330200" algn="ctr" rtl="0">
              <a:spcBef>
                <a:spcPts val="0"/>
              </a:spcBef>
              <a:spcAft>
                <a:spcPts val="0"/>
              </a:spcAft>
              <a:buSzPts val="1600"/>
              <a:buChar char="■"/>
              <a:defRPr sz="1600"/>
            </a:lvl9pPr>
          </a:lstStyle>
          <a:p>
            <a:endParaRPr/>
          </a:p>
        </p:txBody>
      </p:sp>
      <p:sp>
        <p:nvSpPr>
          <p:cNvPr id="283" name="Google Shape;283;p1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84" name="Google Shape;284;p10"/>
          <p:cNvSpPr txBox="1">
            <a:spLocks noGrp="1"/>
          </p:cNvSpPr>
          <p:nvPr>
            <p:ph type="subTitle" idx="2"/>
          </p:nvPr>
        </p:nvSpPr>
        <p:spPr>
          <a:xfrm>
            <a:off x="1160550" y="2979925"/>
            <a:ext cx="1417500" cy="1305300"/>
          </a:xfrm>
          <a:prstGeom prst="rect">
            <a:avLst/>
          </a:prstGeom>
          <a:solidFill>
            <a:schemeClr val="lt1"/>
          </a:solidFill>
          <a:ln w="28575" cap="flat" cmpd="sng">
            <a:solidFill>
              <a:schemeClr val="accent1"/>
            </a:solidFill>
            <a:prstDash val="solid"/>
            <a:round/>
            <a:headEnd type="none" w="sm" len="sm"/>
            <a:tailEnd type="none" w="sm" len="sm"/>
          </a:ln>
        </p:spPr>
        <p:txBody>
          <a:bodyPr spcFirstLastPara="1" wrap="square" lIns="121900" tIns="121900" rIns="121900" bIns="121900" anchor="ctr" anchorCtr="0">
            <a:normAutofit/>
          </a:bodyPr>
          <a:lstStyle>
            <a:lvl1pPr lvl="0" algn="ctr" rtl="0">
              <a:lnSpc>
                <a:spcPct val="100000"/>
              </a:lnSpc>
              <a:spcBef>
                <a:spcPts val="0"/>
              </a:spcBef>
              <a:spcAft>
                <a:spcPts val="0"/>
              </a:spcAft>
              <a:buSzPts val="2800"/>
              <a:buNone/>
              <a:defRPr sz="3200">
                <a:solidFill>
                  <a:schemeClr val="accent4"/>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5" name="Google Shape;285;p10"/>
          <p:cNvSpPr txBox="1">
            <a:spLocks noGrp="1"/>
          </p:cNvSpPr>
          <p:nvPr>
            <p:ph type="body" idx="3"/>
          </p:nvPr>
        </p:nvSpPr>
        <p:spPr>
          <a:xfrm>
            <a:off x="4455010" y="4961939"/>
            <a:ext cx="2723100" cy="885000"/>
          </a:xfrm>
          <a:prstGeom prst="rect">
            <a:avLst/>
          </a:prstGeom>
        </p:spPr>
        <p:txBody>
          <a:bodyPr spcFirstLastPara="1" wrap="square" lIns="121900" tIns="121900" rIns="121900" bIns="121900" anchor="t" anchorCtr="0">
            <a:normAutofit/>
          </a:bodyPr>
          <a:lstStyle>
            <a:lvl1pPr marL="457200" lvl="0" indent="-349250" rtl="0">
              <a:spcBef>
                <a:spcPts val="0"/>
              </a:spcBef>
              <a:spcAft>
                <a:spcPts val="0"/>
              </a:spcAft>
              <a:buSzPts val="1900"/>
              <a:buChar char="●"/>
              <a:defRPr sz="1900"/>
            </a:lvl1pPr>
            <a:lvl2pPr marL="914400" lvl="1" indent="-330200" algn="ctr" rtl="0">
              <a:spcBef>
                <a:spcPts val="0"/>
              </a:spcBef>
              <a:spcAft>
                <a:spcPts val="0"/>
              </a:spcAft>
              <a:buSzPts val="1600"/>
              <a:buChar char="○"/>
              <a:defRPr sz="1600"/>
            </a:lvl2pPr>
            <a:lvl3pPr marL="1371600" lvl="2" indent="-330200" algn="ctr" rtl="0">
              <a:spcBef>
                <a:spcPts val="0"/>
              </a:spcBef>
              <a:spcAft>
                <a:spcPts val="0"/>
              </a:spcAft>
              <a:buSzPts val="1600"/>
              <a:buChar char="■"/>
              <a:defRPr sz="1600"/>
            </a:lvl3pPr>
            <a:lvl4pPr marL="1828800" lvl="3" indent="-330200" algn="ctr" rtl="0">
              <a:spcBef>
                <a:spcPts val="0"/>
              </a:spcBef>
              <a:spcAft>
                <a:spcPts val="0"/>
              </a:spcAft>
              <a:buSzPts val="1600"/>
              <a:buChar char="●"/>
              <a:defRPr sz="1600"/>
            </a:lvl4pPr>
            <a:lvl5pPr marL="2286000" lvl="4" indent="-330200" algn="ctr" rtl="0">
              <a:spcBef>
                <a:spcPts val="0"/>
              </a:spcBef>
              <a:spcAft>
                <a:spcPts val="0"/>
              </a:spcAft>
              <a:buSzPts val="1600"/>
              <a:buChar char="○"/>
              <a:defRPr sz="1600"/>
            </a:lvl5pPr>
            <a:lvl6pPr marL="2743200" lvl="5" indent="-330200" algn="ctr" rtl="0">
              <a:spcBef>
                <a:spcPts val="0"/>
              </a:spcBef>
              <a:spcAft>
                <a:spcPts val="0"/>
              </a:spcAft>
              <a:buSzPts val="1600"/>
              <a:buChar char="■"/>
              <a:defRPr sz="1600"/>
            </a:lvl6pPr>
            <a:lvl7pPr marL="3200400" lvl="6" indent="-330200" algn="ctr" rtl="0">
              <a:spcBef>
                <a:spcPts val="0"/>
              </a:spcBef>
              <a:spcAft>
                <a:spcPts val="0"/>
              </a:spcAft>
              <a:buSzPts val="1600"/>
              <a:buChar char="●"/>
              <a:defRPr sz="1600"/>
            </a:lvl7pPr>
            <a:lvl8pPr marL="3657600" lvl="7" indent="-330200" algn="ctr" rtl="0">
              <a:spcBef>
                <a:spcPts val="0"/>
              </a:spcBef>
              <a:spcAft>
                <a:spcPts val="0"/>
              </a:spcAft>
              <a:buSzPts val="1600"/>
              <a:buChar char="○"/>
              <a:defRPr sz="1600"/>
            </a:lvl8pPr>
            <a:lvl9pPr marL="4114800" lvl="8" indent="-330200" algn="ctr" rtl="0">
              <a:spcBef>
                <a:spcPts val="0"/>
              </a:spcBef>
              <a:spcAft>
                <a:spcPts val="0"/>
              </a:spcAft>
              <a:buSzPts val="1600"/>
              <a:buChar char="■"/>
              <a:defRPr sz="1600"/>
            </a:lvl9pPr>
          </a:lstStyle>
          <a:p>
            <a:endParaRPr/>
          </a:p>
        </p:txBody>
      </p:sp>
      <p:sp>
        <p:nvSpPr>
          <p:cNvPr id="286" name="Google Shape;286;p10"/>
          <p:cNvSpPr txBox="1">
            <a:spLocks noGrp="1"/>
          </p:cNvSpPr>
          <p:nvPr>
            <p:ph type="subTitle" idx="4"/>
          </p:nvPr>
        </p:nvSpPr>
        <p:spPr>
          <a:xfrm>
            <a:off x="4455006" y="2979935"/>
            <a:ext cx="1417500" cy="1305300"/>
          </a:xfrm>
          <a:prstGeom prst="rect">
            <a:avLst/>
          </a:prstGeom>
          <a:solidFill>
            <a:schemeClr val="lt1"/>
          </a:solidFill>
          <a:ln w="28575" cap="flat" cmpd="sng">
            <a:solidFill>
              <a:schemeClr val="accent1"/>
            </a:solidFill>
            <a:prstDash val="solid"/>
            <a:round/>
            <a:headEnd type="none" w="sm" len="sm"/>
            <a:tailEnd type="none" w="sm" len="sm"/>
          </a:ln>
        </p:spPr>
        <p:txBody>
          <a:bodyPr spcFirstLastPara="1" wrap="square" lIns="121900" tIns="121900" rIns="121900" bIns="121900" anchor="ctr" anchorCtr="0">
            <a:normAutofit/>
          </a:bodyPr>
          <a:lstStyle>
            <a:lvl1pPr lvl="0" algn="ctr" rtl="0">
              <a:lnSpc>
                <a:spcPct val="100000"/>
              </a:lnSpc>
              <a:spcBef>
                <a:spcPts val="0"/>
              </a:spcBef>
              <a:spcAft>
                <a:spcPts val="0"/>
              </a:spcAft>
              <a:buSzPts val="2800"/>
              <a:buNone/>
              <a:defRPr sz="3200">
                <a:solidFill>
                  <a:schemeClr val="accent4"/>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7" name="Google Shape;287;p10"/>
          <p:cNvSpPr txBox="1">
            <a:spLocks noGrp="1"/>
          </p:cNvSpPr>
          <p:nvPr>
            <p:ph type="body" idx="5"/>
          </p:nvPr>
        </p:nvSpPr>
        <p:spPr>
          <a:xfrm>
            <a:off x="7749486" y="4961955"/>
            <a:ext cx="2723100" cy="885000"/>
          </a:xfrm>
          <a:prstGeom prst="rect">
            <a:avLst/>
          </a:prstGeom>
        </p:spPr>
        <p:txBody>
          <a:bodyPr spcFirstLastPara="1" wrap="square" lIns="121900" tIns="121900" rIns="121900" bIns="121900" anchor="t" anchorCtr="0">
            <a:normAutofit/>
          </a:bodyPr>
          <a:lstStyle>
            <a:lvl1pPr marL="457200" lvl="0" indent="-349250" rtl="0">
              <a:spcBef>
                <a:spcPts val="0"/>
              </a:spcBef>
              <a:spcAft>
                <a:spcPts val="0"/>
              </a:spcAft>
              <a:buSzPts val="1900"/>
              <a:buChar char="●"/>
              <a:defRPr sz="1900"/>
            </a:lvl1pPr>
            <a:lvl2pPr marL="914400" lvl="1" indent="-330200" algn="ctr" rtl="0">
              <a:spcBef>
                <a:spcPts val="0"/>
              </a:spcBef>
              <a:spcAft>
                <a:spcPts val="0"/>
              </a:spcAft>
              <a:buSzPts val="1600"/>
              <a:buChar char="○"/>
              <a:defRPr sz="1600"/>
            </a:lvl2pPr>
            <a:lvl3pPr marL="1371600" lvl="2" indent="-330200" algn="ctr" rtl="0">
              <a:spcBef>
                <a:spcPts val="0"/>
              </a:spcBef>
              <a:spcAft>
                <a:spcPts val="0"/>
              </a:spcAft>
              <a:buSzPts val="1600"/>
              <a:buChar char="■"/>
              <a:defRPr sz="1600"/>
            </a:lvl3pPr>
            <a:lvl4pPr marL="1828800" lvl="3" indent="-330200" algn="ctr" rtl="0">
              <a:spcBef>
                <a:spcPts val="0"/>
              </a:spcBef>
              <a:spcAft>
                <a:spcPts val="0"/>
              </a:spcAft>
              <a:buSzPts val="1600"/>
              <a:buChar char="●"/>
              <a:defRPr sz="1600"/>
            </a:lvl4pPr>
            <a:lvl5pPr marL="2286000" lvl="4" indent="-330200" algn="ctr" rtl="0">
              <a:spcBef>
                <a:spcPts val="0"/>
              </a:spcBef>
              <a:spcAft>
                <a:spcPts val="0"/>
              </a:spcAft>
              <a:buSzPts val="1600"/>
              <a:buChar char="○"/>
              <a:defRPr sz="1600"/>
            </a:lvl5pPr>
            <a:lvl6pPr marL="2743200" lvl="5" indent="-330200" algn="ctr" rtl="0">
              <a:spcBef>
                <a:spcPts val="0"/>
              </a:spcBef>
              <a:spcAft>
                <a:spcPts val="0"/>
              </a:spcAft>
              <a:buSzPts val="1600"/>
              <a:buChar char="■"/>
              <a:defRPr sz="1600"/>
            </a:lvl6pPr>
            <a:lvl7pPr marL="3200400" lvl="6" indent="-330200" algn="ctr" rtl="0">
              <a:spcBef>
                <a:spcPts val="0"/>
              </a:spcBef>
              <a:spcAft>
                <a:spcPts val="0"/>
              </a:spcAft>
              <a:buSzPts val="1600"/>
              <a:buChar char="●"/>
              <a:defRPr sz="1600"/>
            </a:lvl7pPr>
            <a:lvl8pPr marL="3657600" lvl="7" indent="-330200" algn="ctr" rtl="0">
              <a:spcBef>
                <a:spcPts val="0"/>
              </a:spcBef>
              <a:spcAft>
                <a:spcPts val="0"/>
              </a:spcAft>
              <a:buSzPts val="1600"/>
              <a:buChar char="○"/>
              <a:defRPr sz="1600"/>
            </a:lvl8pPr>
            <a:lvl9pPr marL="4114800" lvl="8" indent="-330200" algn="ctr" rtl="0">
              <a:spcBef>
                <a:spcPts val="0"/>
              </a:spcBef>
              <a:spcAft>
                <a:spcPts val="0"/>
              </a:spcAft>
              <a:buSzPts val="1600"/>
              <a:buChar char="■"/>
              <a:defRPr sz="1600"/>
            </a:lvl9pPr>
          </a:lstStyle>
          <a:p>
            <a:endParaRPr/>
          </a:p>
        </p:txBody>
      </p:sp>
      <p:sp>
        <p:nvSpPr>
          <p:cNvPr id="288" name="Google Shape;288;p10"/>
          <p:cNvSpPr txBox="1">
            <a:spLocks noGrp="1"/>
          </p:cNvSpPr>
          <p:nvPr>
            <p:ph type="subTitle" idx="6"/>
          </p:nvPr>
        </p:nvSpPr>
        <p:spPr>
          <a:xfrm>
            <a:off x="7749462" y="2979925"/>
            <a:ext cx="1417500" cy="1305300"/>
          </a:xfrm>
          <a:prstGeom prst="rect">
            <a:avLst/>
          </a:prstGeom>
          <a:solidFill>
            <a:schemeClr val="lt1"/>
          </a:solidFill>
          <a:ln w="28575" cap="flat" cmpd="sng">
            <a:solidFill>
              <a:schemeClr val="accent1"/>
            </a:solidFill>
            <a:prstDash val="solid"/>
            <a:round/>
            <a:headEnd type="none" w="sm" len="sm"/>
            <a:tailEnd type="none" w="sm" len="sm"/>
          </a:ln>
        </p:spPr>
        <p:txBody>
          <a:bodyPr spcFirstLastPara="1" wrap="square" lIns="121900" tIns="121900" rIns="121900" bIns="121900" anchor="ctr" anchorCtr="0">
            <a:normAutofit/>
          </a:bodyPr>
          <a:lstStyle>
            <a:lvl1pPr lvl="0" algn="ctr" rtl="0">
              <a:lnSpc>
                <a:spcPct val="100000"/>
              </a:lnSpc>
              <a:spcBef>
                <a:spcPts val="0"/>
              </a:spcBef>
              <a:spcAft>
                <a:spcPts val="0"/>
              </a:spcAft>
              <a:buSzPts val="2800"/>
              <a:buNone/>
              <a:defRPr sz="3200">
                <a:solidFill>
                  <a:schemeClr val="accent4"/>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9" name="Google Shape;289;p10"/>
          <p:cNvSpPr txBox="1">
            <a:spLocks noGrp="1"/>
          </p:cNvSpPr>
          <p:nvPr>
            <p:ph type="subTitle" idx="7"/>
          </p:nvPr>
        </p:nvSpPr>
        <p:spPr>
          <a:xfrm>
            <a:off x="1160550" y="4507450"/>
            <a:ext cx="2723100" cy="530700"/>
          </a:xfrm>
          <a:prstGeom prst="rect">
            <a:avLst/>
          </a:prstGeom>
        </p:spPr>
        <p:txBody>
          <a:bodyPr spcFirstLastPara="1" wrap="square" lIns="121900" tIns="121900" rIns="121900" bIns="121900" anchor="b" anchorCtr="0">
            <a:normAutofit/>
          </a:bodyPr>
          <a:lstStyle>
            <a:lvl1pPr lvl="0" rtl="0">
              <a:lnSpc>
                <a:spcPct val="100000"/>
              </a:lnSpc>
              <a:spcBef>
                <a:spcPts val="0"/>
              </a:spcBef>
              <a:spcAft>
                <a:spcPts val="0"/>
              </a:spcAft>
              <a:buSzPts val="2800"/>
              <a:buNone/>
              <a:defRPr sz="2400" b="1">
                <a:latin typeface="Poppins"/>
                <a:ea typeface="Poppins"/>
                <a:cs typeface="Poppins"/>
                <a:sym typeface="Poppi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90" name="Google Shape;290;p10"/>
          <p:cNvSpPr txBox="1">
            <a:spLocks noGrp="1"/>
          </p:cNvSpPr>
          <p:nvPr>
            <p:ph type="subTitle" idx="8"/>
          </p:nvPr>
        </p:nvSpPr>
        <p:spPr>
          <a:xfrm>
            <a:off x="4454989" y="4507438"/>
            <a:ext cx="2723100" cy="530700"/>
          </a:xfrm>
          <a:prstGeom prst="rect">
            <a:avLst/>
          </a:prstGeom>
        </p:spPr>
        <p:txBody>
          <a:bodyPr spcFirstLastPara="1" wrap="square" lIns="121900" tIns="121900" rIns="121900" bIns="121900" anchor="b" anchorCtr="0">
            <a:normAutofit/>
          </a:bodyPr>
          <a:lstStyle>
            <a:lvl1pPr lvl="0" rtl="0">
              <a:lnSpc>
                <a:spcPct val="90000"/>
              </a:lnSpc>
              <a:spcBef>
                <a:spcPts val="0"/>
              </a:spcBef>
              <a:spcAft>
                <a:spcPts val="0"/>
              </a:spcAft>
              <a:buSzPts val="2800"/>
              <a:buNone/>
              <a:defRPr sz="2400" b="1">
                <a:latin typeface="Poppins"/>
                <a:ea typeface="Poppins"/>
                <a:cs typeface="Poppins"/>
                <a:sym typeface="Poppi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91" name="Google Shape;291;p10"/>
          <p:cNvSpPr txBox="1">
            <a:spLocks noGrp="1"/>
          </p:cNvSpPr>
          <p:nvPr>
            <p:ph type="subTitle" idx="9"/>
          </p:nvPr>
        </p:nvSpPr>
        <p:spPr>
          <a:xfrm>
            <a:off x="7749461" y="4507450"/>
            <a:ext cx="2723100" cy="530700"/>
          </a:xfrm>
          <a:prstGeom prst="rect">
            <a:avLst/>
          </a:prstGeom>
        </p:spPr>
        <p:txBody>
          <a:bodyPr spcFirstLastPara="1" wrap="square" lIns="121900" tIns="121900" rIns="121900" bIns="121900" anchor="b" anchorCtr="0">
            <a:normAutofit/>
          </a:bodyPr>
          <a:lstStyle>
            <a:lvl1pPr lvl="0" rtl="0">
              <a:lnSpc>
                <a:spcPct val="100000"/>
              </a:lnSpc>
              <a:spcBef>
                <a:spcPts val="0"/>
              </a:spcBef>
              <a:spcAft>
                <a:spcPts val="0"/>
              </a:spcAft>
              <a:buSzPts val="2800"/>
              <a:buNone/>
              <a:defRPr sz="2400" b="1">
                <a:latin typeface="Poppins"/>
                <a:ea typeface="Poppins"/>
                <a:cs typeface="Poppins"/>
                <a:sym typeface="Poppi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292" name="Google Shape;292;p10"/>
          <p:cNvGrpSpPr/>
          <p:nvPr/>
        </p:nvGrpSpPr>
        <p:grpSpPr>
          <a:xfrm flipH="1">
            <a:off x="10087470" y="288279"/>
            <a:ext cx="1864421" cy="1864281"/>
            <a:chOff x="4616075" y="1332525"/>
            <a:chExt cx="1915566" cy="1881022"/>
          </a:xfrm>
        </p:grpSpPr>
        <p:sp>
          <p:nvSpPr>
            <p:cNvPr id="293" name="Google Shape;293;p10"/>
            <p:cNvSpPr/>
            <p:nvPr/>
          </p:nvSpPr>
          <p:spPr>
            <a:xfrm>
              <a:off x="4616077" y="1332525"/>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4" name="Google Shape;294;p10"/>
            <p:cNvSpPr/>
            <p:nvPr/>
          </p:nvSpPr>
          <p:spPr>
            <a:xfrm>
              <a:off x="4616077" y="1645356"/>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5" name="Google Shape;295;p10"/>
            <p:cNvSpPr/>
            <p:nvPr/>
          </p:nvSpPr>
          <p:spPr>
            <a:xfrm>
              <a:off x="4616077" y="1958183"/>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6" name="Google Shape;296;p10"/>
            <p:cNvSpPr/>
            <p:nvPr/>
          </p:nvSpPr>
          <p:spPr>
            <a:xfrm>
              <a:off x="4616077" y="2271014"/>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7" name="Google Shape;297;p10"/>
            <p:cNvSpPr/>
            <p:nvPr/>
          </p:nvSpPr>
          <p:spPr>
            <a:xfrm>
              <a:off x="4616077" y="2583841"/>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8" name="Google Shape;298;p10"/>
            <p:cNvSpPr/>
            <p:nvPr/>
          </p:nvSpPr>
          <p:spPr>
            <a:xfrm>
              <a:off x="4616077" y="2896672"/>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9" name="Google Shape;299;p10"/>
            <p:cNvSpPr/>
            <p:nvPr/>
          </p:nvSpPr>
          <p:spPr>
            <a:xfrm>
              <a:off x="4616077" y="3209499"/>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0" name="Google Shape;300;p10"/>
            <p:cNvSpPr/>
            <p:nvPr/>
          </p:nvSpPr>
          <p:spPr>
            <a:xfrm>
              <a:off x="4616075"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1" name="Google Shape;301;p10"/>
            <p:cNvSpPr/>
            <p:nvPr/>
          </p:nvSpPr>
          <p:spPr>
            <a:xfrm>
              <a:off x="4941627"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2" name="Google Shape;302;p10"/>
            <p:cNvSpPr/>
            <p:nvPr/>
          </p:nvSpPr>
          <p:spPr>
            <a:xfrm>
              <a:off x="5256733"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3" name="Google Shape;303;p10"/>
            <p:cNvSpPr/>
            <p:nvPr/>
          </p:nvSpPr>
          <p:spPr>
            <a:xfrm>
              <a:off x="5571839"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4" name="Google Shape;304;p10"/>
            <p:cNvSpPr/>
            <p:nvPr/>
          </p:nvSpPr>
          <p:spPr>
            <a:xfrm>
              <a:off x="5886945"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5" name="Google Shape;305;p10"/>
            <p:cNvSpPr/>
            <p:nvPr/>
          </p:nvSpPr>
          <p:spPr>
            <a:xfrm>
              <a:off x="6202051"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6" name="Google Shape;306;p10"/>
            <p:cNvSpPr/>
            <p:nvPr/>
          </p:nvSpPr>
          <p:spPr>
            <a:xfrm>
              <a:off x="6527594"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307" name="Google Shape;307;p10"/>
          <p:cNvSpPr/>
          <p:nvPr/>
        </p:nvSpPr>
        <p:spPr>
          <a:xfrm flipH="1">
            <a:off x="10696509" y="-209400"/>
            <a:ext cx="845676" cy="845679"/>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nvGrpSpPr>
          <p:cNvPr id="308" name="Google Shape;308;p10"/>
          <p:cNvGrpSpPr/>
          <p:nvPr/>
        </p:nvGrpSpPr>
        <p:grpSpPr>
          <a:xfrm flipH="1">
            <a:off x="11312263" y="880242"/>
            <a:ext cx="639848" cy="466530"/>
            <a:chOff x="4468725" y="937901"/>
            <a:chExt cx="656322" cy="478541"/>
          </a:xfrm>
        </p:grpSpPr>
        <p:sp>
          <p:nvSpPr>
            <p:cNvPr id="309" name="Google Shape;309;p10"/>
            <p:cNvSpPr/>
            <p:nvPr/>
          </p:nvSpPr>
          <p:spPr>
            <a:xfrm>
              <a:off x="4469534" y="937901"/>
              <a:ext cx="655513" cy="397461"/>
            </a:xfrm>
            <a:custGeom>
              <a:avLst/>
              <a:gdLst/>
              <a:ahLst/>
              <a:cxnLst/>
              <a:rect l="l" t="t" r="r" b="b"/>
              <a:pathLst>
                <a:path w="655513" h="397461" extrusionOk="0">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0" name="Google Shape;310;p10"/>
            <p:cNvSpPr/>
            <p:nvPr/>
          </p:nvSpPr>
          <p:spPr>
            <a:xfrm>
              <a:off x="4468725" y="1087913"/>
              <a:ext cx="468570" cy="328529"/>
            </a:xfrm>
            <a:custGeom>
              <a:avLst/>
              <a:gdLst/>
              <a:ahLst/>
              <a:cxnLst/>
              <a:rect l="l" t="t" r="r" b="b"/>
              <a:pathLst>
                <a:path w="468570" h="328529" extrusionOk="0">
                  <a:moveTo>
                    <a:pt x="69587" y="164066"/>
                  </a:moveTo>
                  <a:lnTo>
                    <a:pt x="0" y="0"/>
                  </a:lnTo>
                  <a:lnTo>
                    <a:pt x="468570" y="201929"/>
                  </a:lnTo>
                  <a:lnTo>
                    <a:pt x="427927" y="328530"/>
                  </a:lnTo>
                  <a:lnTo>
                    <a:pt x="69587" y="16406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1" name="Google Shape;311;p10"/>
            <p:cNvSpPr/>
            <p:nvPr/>
          </p:nvSpPr>
          <p:spPr>
            <a:xfrm>
              <a:off x="4859530" y="1097086"/>
              <a:ext cx="265516" cy="319356"/>
            </a:xfrm>
            <a:custGeom>
              <a:avLst/>
              <a:gdLst/>
              <a:ahLst/>
              <a:cxnLst/>
              <a:rect l="l" t="t" r="r" b="b"/>
              <a:pathLst>
                <a:path w="265516" h="319356" extrusionOk="0">
                  <a:moveTo>
                    <a:pt x="0" y="158537"/>
                  </a:moveTo>
                  <a:lnTo>
                    <a:pt x="265517" y="0"/>
                  </a:lnTo>
                  <a:lnTo>
                    <a:pt x="253777" y="267958"/>
                  </a:lnTo>
                  <a:lnTo>
                    <a:pt x="37121" y="319357"/>
                  </a:lnTo>
                  <a:lnTo>
                    <a:pt x="0" y="15853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312" name="Google Shape;312;p10"/>
          <p:cNvGrpSpPr/>
          <p:nvPr/>
        </p:nvGrpSpPr>
        <p:grpSpPr>
          <a:xfrm flipH="1">
            <a:off x="9308548" y="291850"/>
            <a:ext cx="1640994" cy="1643245"/>
            <a:chOff x="4593392" y="1441589"/>
            <a:chExt cx="1683243" cy="1685552"/>
          </a:xfrm>
        </p:grpSpPr>
        <p:sp>
          <p:nvSpPr>
            <p:cNvPr id="313" name="Google Shape;313;p10"/>
            <p:cNvSpPr/>
            <p:nvPr/>
          </p:nvSpPr>
          <p:spPr>
            <a:xfrm>
              <a:off x="4643547" y="1545109"/>
              <a:ext cx="1633088" cy="1582032"/>
            </a:xfrm>
            <a:custGeom>
              <a:avLst/>
              <a:gdLst/>
              <a:ahLst/>
              <a:cxnLst/>
              <a:rect l="l" t="t" r="r" b="b"/>
              <a:pathLst>
                <a:path w="1653760" h="1582032" extrusionOk="0">
                  <a:moveTo>
                    <a:pt x="1278115" y="0"/>
                  </a:moveTo>
                  <a:cubicBezTo>
                    <a:pt x="1278115" y="0"/>
                    <a:pt x="1326166" y="722772"/>
                    <a:pt x="1062795" y="991155"/>
                  </a:cubicBezTo>
                  <a:cubicBezTo>
                    <a:pt x="803634" y="1255283"/>
                    <a:pt x="237544" y="1176365"/>
                    <a:pt x="0" y="1110874"/>
                  </a:cubicBezTo>
                  <a:cubicBezTo>
                    <a:pt x="19836" y="1171940"/>
                    <a:pt x="287417" y="1421932"/>
                    <a:pt x="332756" y="1466433"/>
                  </a:cubicBezTo>
                  <a:cubicBezTo>
                    <a:pt x="554027" y="1683550"/>
                    <a:pt x="1001911" y="1585906"/>
                    <a:pt x="1333169" y="1248341"/>
                  </a:cubicBezTo>
                  <a:cubicBezTo>
                    <a:pt x="1664387" y="910771"/>
                    <a:pt x="1753405" y="461017"/>
                    <a:pt x="1532135" y="243900"/>
                  </a:cubicBezTo>
                  <a:cubicBezTo>
                    <a:pt x="1522176" y="234103"/>
                    <a:pt x="1278115" y="0"/>
                    <a:pt x="127811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4" name="Google Shape;314;p10"/>
            <p:cNvSpPr/>
            <p:nvPr/>
          </p:nvSpPr>
          <p:spPr>
            <a:xfrm>
              <a:off x="4593392" y="1441589"/>
              <a:ext cx="1442681" cy="1453563"/>
            </a:xfrm>
            <a:custGeom>
              <a:avLst/>
              <a:gdLst/>
              <a:ahLst/>
              <a:cxnLst/>
              <a:rect l="l" t="t" r="r" b="b"/>
              <a:pathLst>
                <a:path w="1442681" h="1453563" extrusionOk="0">
                  <a:moveTo>
                    <a:pt x="994706" y="186"/>
                  </a:moveTo>
                  <a:cubicBezTo>
                    <a:pt x="780358" y="5452"/>
                    <a:pt x="527714" y="122670"/>
                    <a:pt x="320693" y="333650"/>
                  </a:cubicBezTo>
                  <a:cubicBezTo>
                    <a:pt x="-10525" y="671215"/>
                    <a:pt x="-99705" y="1120845"/>
                    <a:pt x="121606" y="1337962"/>
                  </a:cubicBezTo>
                  <a:cubicBezTo>
                    <a:pt x="342877" y="1555083"/>
                    <a:pt x="790761" y="1457438"/>
                    <a:pt x="1121979" y="1119869"/>
                  </a:cubicBezTo>
                  <a:cubicBezTo>
                    <a:pt x="1453196" y="782304"/>
                    <a:pt x="1542377" y="332675"/>
                    <a:pt x="1321106" y="115557"/>
                  </a:cubicBezTo>
                  <a:cubicBezTo>
                    <a:pt x="1238119" y="34137"/>
                    <a:pt x="1123315" y="-2976"/>
                    <a:pt x="994706" y="186"/>
                  </a:cubicBezTo>
                  <a:close/>
                  <a:moveTo>
                    <a:pt x="845573" y="399938"/>
                  </a:moveTo>
                  <a:cubicBezTo>
                    <a:pt x="903704" y="398509"/>
                    <a:pt x="955560" y="415256"/>
                    <a:pt x="993087" y="452058"/>
                  </a:cubicBezTo>
                  <a:cubicBezTo>
                    <a:pt x="1093075" y="550192"/>
                    <a:pt x="1052837" y="753501"/>
                    <a:pt x="903137" y="906079"/>
                  </a:cubicBezTo>
                  <a:cubicBezTo>
                    <a:pt x="753437" y="1058653"/>
                    <a:pt x="551031" y="1102762"/>
                    <a:pt x="451002" y="1004627"/>
                  </a:cubicBezTo>
                  <a:cubicBezTo>
                    <a:pt x="350973" y="906492"/>
                    <a:pt x="391252" y="703305"/>
                    <a:pt x="540951" y="550731"/>
                  </a:cubicBezTo>
                  <a:cubicBezTo>
                    <a:pt x="634503" y="455369"/>
                    <a:pt x="748701" y="402318"/>
                    <a:pt x="845573" y="39993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5" name="Google Shape;315;p10"/>
            <p:cNvSpPr/>
            <p:nvPr/>
          </p:nvSpPr>
          <p:spPr>
            <a:xfrm>
              <a:off x="4986203" y="1827976"/>
              <a:ext cx="656440" cy="678044"/>
            </a:xfrm>
            <a:custGeom>
              <a:avLst/>
              <a:gdLst/>
              <a:ahLst/>
              <a:cxnLst/>
              <a:rect l="l" t="t" r="r" b="b"/>
              <a:pathLst>
                <a:path w="651553" h="656701" extrusionOk="0">
                  <a:moveTo>
                    <a:pt x="449336" y="84"/>
                  </a:moveTo>
                  <a:cubicBezTo>
                    <a:pt x="352424" y="2464"/>
                    <a:pt x="238267" y="55390"/>
                    <a:pt x="144714" y="150751"/>
                  </a:cubicBezTo>
                  <a:cubicBezTo>
                    <a:pt x="91400" y="205065"/>
                    <a:pt x="52336" y="265827"/>
                    <a:pt x="28169" y="325958"/>
                  </a:cubicBezTo>
                  <a:cubicBezTo>
                    <a:pt x="-15551" y="434735"/>
                    <a:pt x="-9641" y="541574"/>
                    <a:pt x="54765" y="604773"/>
                  </a:cubicBezTo>
                  <a:cubicBezTo>
                    <a:pt x="106662" y="655723"/>
                    <a:pt x="186289" y="667907"/>
                    <a:pt x="271704" y="646898"/>
                  </a:cubicBezTo>
                  <a:cubicBezTo>
                    <a:pt x="289759" y="567587"/>
                    <a:pt x="336150" y="482770"/>
                    <a:pt x="407964" y="409576"/>
                  </a:cubicBezTo>
                  <a:cubicBezTo>
                    <a:pt x="479899" y="336249"/>
                    <a:pt x="564019" y="288383"/>
                    <a:pt x="643120" y="268904"/>
                  </a:cubicBezTo>
                  <a:cubicBezTo>
                    <a:pt x="654819" y="217493"/>
                    <a:pt x="654495" y="168539"/>
                    <a:pt x="641217" y="126463"/>
                  </a:cubicBezTo>
                  <a:cubicBezTo>
                    <a:pt x="632311" y="98134"/>
                    <a:pt x="617900" y="72748"/>
                    <a:pt x="596930" y="52204"/>
                  </a:cubicBezTo>
                  <a:cubicBezTo>
                    <a:pt x="559445" y="15402"/>
                    <a:pt x="507467" y="-1345"/>
                    <a:pt x="449336" y="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316" name="Google Shape;316;p10"/>
          <p:cNvSpPr/>
          <p:nvPr/>
        </p:nvSpPr>
        <p:spPr>
          <a:xfrm flipH="1">
            <a:off x="8919775" y="1257296"/>
            <a:ext cx="504259" cy="504259"/>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7" name="Google Shape;317;p10"/>
          <p:cNvSpPr/>
          <p:nvPr/>
        </p:nvSpPr>
        <p:spPr>
          <a:xfrm flipH="1">
            <a:off x="11013159" y="6038673"/>
            <a:ext cx="1090987" cy="1090990"/>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spcBef>
                <a:spcPts val="0"/>
              </a:spcBef>
              <a:spcAft>
                <a:spcPts val="0"/>
              </a:spcAft>
              <a:buClr>
                <a:schemeClr val="dk1"/>
              </a:buClr>
              <a:buSzPts val="4500"/>
              <a:buFont typeface="Poppins ExtraBold"/>
              <a:buNone/>
              <a:defRPr sz="4500">
                <a:solidFill>
                  <a:schemeClr val="dk1"/>
                </a:solidFill>
                <a:latin typeface="Poppins ExtraBold"/>
                <a:ea typeface="Poppins ExtraBold"/>
                <a:cs typeface="Poppins ExtraBold"/>
                <a:sym typeface="Poppins ExtraBold"/>
              </a:defRPr>
            </a:lvl1pPr>
            <a:lvl2pPr lvl="1">
              <a:spcBef>
                <a:spcPts val="0"/>
              </a:spcBef>
              <a:spcAft>
                <a:spcPts val="0"/>
              </a:spcAft>
              <a:buClr>
                <a:schemeClr val="dk1"/>
              </a:buClr>
              <a:buSzPts val="4500"/>
              <a:buFont typeface="Poppins ExtraBold"/>
              <a:buNone/>
              <a:defRPr sz="4500">
                <a:solidFill>
                  <a:schemeClr val="dk1"/>
                </a:solidFill>
                <a:latin typeface="Poppins ExtraBold"/>
                <a:ea typeface="Poppins ExtraBold"/>
                <a:cs typeface="Poppins ExtraBold"/>
                <a:sym typeface="Poppins ExtraBold"/>
              </a:defRPr>
            </a:lvl2pPr>
            <a:lvl3pPr lvl="2">
              <a:spcBef>
                <a:spcPts val="0"/>
              </a:spcBef>
              <a:spcAft>
                <a:spcPts val="0"/>
              </a:spcAft>
              <a:buClr>
                <a:schemeClr val="dk1"/>
              </a:buClr>
              <a:buSzPts val="4500"/>
              <a:buFont typeface="Poppins ExtraBold"/>
              <a:buNone/>
              <a:defRPr sz="4500">
                <a:solidFill>
                  <a:schemeClr val="dk1"/>
                </a:solidFill>
                <a:latin typeface="Poppins ExtraBold"/>
                <a:ea typeface="Poppins ExtraBold"/>
                <a:cs typeface="Poppins ExtraBold"/>
                <a:sym typeface="Poppins ExtraBold"/>
              </a:defRPr>
            </a:lvl3pPr>
            <a:lvl4pPr lvl="3">
              <a:spcBef>
                <a:spcPts val="0"/>
              </a:spcBef>
              <a:spcAft>
                <a:spcPts val="0"/>
              </a:spcAft>
              <a:buClr>
                <a:schemeClr val="dk1"/>
              </a:buClr>
              <a:buSzPts val="4500"/>
              <a:buFont typeface="Poppins ExtraBold"/>
              <a:buNone/>
              <a:defRPr sz="4500">
                <a:solidFill>
                  <a:schemeClr val="dk1"/>
                </a:solidFill>
                <a:latin typeface="Poppins ExtraBold"/>
                <a:ea typeface="Poppins ExtraBold"/>
                <a:cs typeface="Poppins ExtraBold"/>
                <a:sym typeface="Poppins ExtraBold"/>
              </a:defRPr>
            </a:lvl4pPr>
            <a:lvl5pPr lvl="4">
              <a:spcBef>
                <a:spcPts val="0"/>
              </a:spcBef>
              <a:spcAft>
                <a:spcPts val="0"/>
              </a:spcAft>
              <a:buClr>
                <a:schemeClr val="dk1"/>
              </a:buClr>
              <a:buSzPts val="4500"/>
              <a:buFont typeface="Poppins ExtraBold"/>
              <a:buNone/>
              <a:defRPr sz="4500">
                <a:solidFill>
                  <a:schemeClr val="dk1"/>
                </a:solidFill>
                <a:latin typeface="Poppins ExtraBold"/>
                <a:ea typeface="Poppins ExtraBold"/>
                <a:cs typeface="Poppins ExtraBold"/>
                <a:sym typeface="Poppins ExtraBold"/>
              </a:defRPr>
            </a:lvl5pPr>
            <a:lvl6pPr lvl="5">
              <a:spcBef>
                <a:spcPts val="0"/>
              </a:spcBef>
              <a:spcAft>
                <a:spcPts val="0"/>
              </a:spcAft>
              <a:buClr>
                <a:schemeClr val="dk1"/>
              </a:buClr>
              <a:buSzPts val="4500"/>
              <a:buFont typeface="Poppins ExtraBold"/>
              <a:buNone/>
              <a:defRPr sz="4500">
                <a:solidFill>
                  <a:schemeClr val="dk1"/>
                </a:solidFill>
                <a:latin typeface="Poppins ExtraBold"/>
                <a:ea typeface="Poppins ExtraBold"/>
                <a:cs typeface="Poppins ExtraBold"/>
                <a:sym typeface="Poppins ExtraBold"/>
              </a:defRPr>
            </a:lvl6pPr>
            <a:lvl7pPr lvl="6">
              <a:spcBef>
                <a:spcPts val="0"/>
              </a:spcBef>
              <a:spcAft>
                <a:spcPts val="0"/>
              </a:spcAft>
              <a:buClr>
                <a:schemeClr val="dk1"/>
              </a:buClr>
              <a:buSzPts val="4500"/>
              <a:buFont typeface="Poppins ExtraBold"/>
              <a:buNone/>
              <a:defRPr sz="4500">
                <a:solidFill>
                  <a:schemeClr val="dk1"/>
                </a:solidFill>
                <a:latin typeface="Poppins ExtraBold"/>
                <a:ea typeface="Poppins ExtraBold"/>
                <a:cs typeface="Poppins ExtraBold"/>
                <a:sym typeface="Poppins ExtraBold"/>
              </a:defRPr>
            </a:lvl7pPr>
            <a:lvl8pPr lvl="7">
              <a:spcBef>
                <a:spcPts val="0"/>
              </a:spcBef>
              <a:spcAft>
                <a:spcPts val="0"/>
              </a:spcAft>
              <a:buClr>
                <a:schemeClr val="dk1"/>
              </a:buClr>
              <a:buSzPts val="4500"/>
              <a:buFont typeface="Poppins ExtraBold"/>
              <a:buNone/>
              <a:defRPr sz="4500">
                <a:solidFill>
                  <a:schemeClr val="dk1"/>
                </a:solidFill>
                <a:latin typeface="Poppins ExtraBold"/>
                <a:ea typeface="Poppins ExtraBold"/>
                <a:cs typeface="Poppins ExtraBold"/>
                <a:sym typeface="Poppins ExtraBold"/>
              </a:defRPr>
            </a:lvl8pPr>
            <a:lvl9pPr lvl="8">
              <a:spcBef>
                <a:spcPts val="0"/>
              </a:spcBef>
              <a:spcAft>
                <a:spcPts val="0"/>
              </a:spcAft>
              <a:buClr>
                <a:schemeClr val="dk1"/>
              </a:buClr>
              <a:buSzPts val="4500"/>
              <a:buFont typeface="Poppins ExtraBold"/>
              <a:buNone/>
              <a:defRPr sz="4500">
                <a:solidFill>
                  <a:schemeClr val="dk1"/>
                </a:solidFill>
                <a:latin typeface="Poppins ExtraBold"/>
                <a:ea typeface="Poppins ExtraBold"/>
                <a:cs typeface="Poppins ExtraBold"/>
                <a:sym typeface="Poppins ExtraBold"/>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68300">
              <a:lnSpc>
                <a:spcPct val="115000"/>
              </a:lnSpc>
              <a:spcBef>
                <a:spcPts val="0"/>
              </a:spcBef>
              <a:spcAft>
                <a:spcPts val="0"/>
              </a:spcAft>
              <a:buClr>
                <a:schemeClr val="dk2"/>
              </a:buClr>
              <a:buSzPts val="2200"/>
              <a:buFont typeface="Poppins Light"/>
              <a:buChar char="●"/>
              <a:defRPr sz="2200">
                <a:solidFill>
                  <a:schemeClr val="dk2"/>
                </a:solidFill>
                <a:latin typeface="Poppins Light"/>
                <a:ea typeface="Poppins Light"/>
                <a:cs typeface="Poppins Light"/>
                <a:sym typeface="Poppins Light"/>
              </a:defRPr>
            </a:lvl1pPr>
            <a:lvl2pPr marL="914400" lvl="1" indent="-368300">
              <a:lnSpc>
                <a:spcPct val="115000"/>
              </a:lnSpc>
              <a:spcBef>
                <a:spcPts val="0"/>
              </a:spcBef>
              <a:spcAft>
                <a:spcPts val="0"/>
              </a:spcAft>
              <a:buClr>
                <a:schemeClr val="dk2"/>
              </a:buClr>
              <a:buSzPts val="2200"/>
              <a:buFont typeface="Poppins Light"/>
              <a:buChar char="○"/>
              <a:defRPr sz="2200">
                <a:solidFill>
                  <a:schemeClr val="dk2"/>
                </a:solidFill>
                <a:latin typeface="Poppins Light"/>
                <a:ea typeface="Poppins Light"/>
                <a:cs typeface="Poppins Light"/>
                <a:sym typeface="Poppins Light"/>
              </a:defRPr>
            </a:lvl2pPr>
            <a:lvl3pPr marL="1371600" lvl="2" indent="-368300">
              <a:lnSpc>
                <a:spcPct val="115000"/>
              </a:lnSpc>
              <a:spcBef>
                <a:spcPts val="0"/>
              </a:spcBef>
              <a:spcAft>
                <a:spcPts val="0"/>
              </a:spcAft>
              <a:buClr>
                <a:schemeClr val="dk2"/>
              </a:buClr>
              <a:buSzPts val="2200"/>
              <a:buFont typeface="Poppins Light"/>
              <a:buChar char="■"/>
              <a:defRPr sz="2200">
                <a:solidFill>
                  <a:schemeClr val="dk2"/>
                </a:solidFill>
                <a:latin typeface="Poppins Light"/>
                <a:ea typeface="Poppins Light"/>
                <a:cs typeface="Poppins Light"/>
                <a:sym typeface="Poppins Light"/>
              </a:defRPr>
            </a:lvl3pPr>
            <a:lvl4pPr marL="1828800" lvl="3" indent="-368300">
              <a:lnSpc>
                <a:spcPct val="115000"/>
              </a:lnSpc>
              <a:spcBef>
                <a:spcPts val="0"/>
              </a:spcBef>
              <a:spcAft>
                <a:spcPts val="0"/>
              </a:spcAft>
              <a:buClr>
                <a:schemeClr val="dk2"/>
              </a:buClr>
              <a:buSzPts val="2200"/>
              <a:buFont typeface="Poppins Light"/>
              <a:buChar char="●"/>
              <a:defRPr sz="2200">
                <a:solidFill>
                  <a:schemeClr val="dk2"/>
                </a:solidFill>
                <a:latin typeface="Poppins Light"/>
                <a:ea typeface="Poppins Light"/>
                <a:cs typeface="Poppins Light"/>
                <a:sym typeface="Poppins Light"/>
              </a:defRPr>
            </a:lvl4pPr>
            <a:lvl5pPr marL="2286000" lvl="4" indent="-368300">
              <a:lnSpc>
                <a:spcPct val="115000"/>
              </a:lnSpc>
              <a:spcBef>
                <a:spcPts val="0"/>
              </a:spcBef>
              <a:spcAft>
                <a:spcPts val="0"/>
              </a:spcAft>
              <a:buClr>
                <a:schemeClr val="dk2"/>
              </a:buClr>
              <a:buSzPts val="2200"/>
              <a:buFont typeface="Poppins Light"/>
              <a:buChar char="○"/>
              <a:defRPr sz="2200">
                <a:solidFill>
                  <a:schemeClr val="dk2"/>
                </a:solidFill>
                <a:latin typeface="Poppins Light"/>
                <a:ea typeface="Poppins Light"/>
                <a:cs typeface="Poppins Light"/>
                <a:sym typeface="Poppins Light"/>
              </a:defRPr>
            </a:lvl5pPr>
            <a:lvl6pPr marL="2743200" lvl="5" indent="-368300">
              <a:lnSpc>
                <a:spcPct val="115000"/>
              </a:lnSpc>
              <a:spcBef>
                <a:spcPts val="0"/>
              </a:spcBef>
              <a:spcAft>
                <a:spcPts val="0"/>
              </a:spcAft>
              <a:buClr>
                <a:schemeClr val="dk2"/>
              </a:buClr>
              <a:buSzPts val="2200"/>
              <a:buFont typeface="Poppins Light"/>
              <a:buChar char="■"/>
              <a:defRPr sz="2200">
                <a:solidFill>
                  <a:schemeClr val="dk2"/>
                </a:solidFill>
                <a:latin typeface="Poppins Light"/>
                <a:ea typeface="Poppins Light"/>
                <a:cs typeface="Poppins Light"/>
                <a:sym typeface="Poppins Light"/>
              </a:defRPr>
            </a:lvl6pPr>
            <a:lvl7pPr marL="3200400" lvl="6" indent="-368300">
              <a:lnSpc>
                <a:spcPct val="115000"/>
              </a:lnSpc>
              <a:spcBef>
                <a:spcPts val="0"/>
              </a:spcBef>
              <a:spcAft>
                <a:spcPts val="0"/>
              </a:spcAft>
              <a:buClr>
                <a:schemeClr val="dk2"/>
              </a:buClr>
              <a:buSzPts val="2200"/>
              <a:buFont typeface="Poppins Light"/>
              <a:buChar char="●"/>
              <a:defRPr sz="2200">
                <a:solidFill>
                  <a:schemeClr val="dk2"/>
                </a:solidFill>
                <a:latin typeface="Poppins Light"/>
                <a:ea typeface="Poppins Light"/>
                <a:cs typeface="Poppins Light"/>
                <a:sym typeface="Poppins Light"/>
              </a:defRPr>
            </a:lvl7pPr>
            <a:lvl8pPr marL="3657600" lvl="7" indent="-368300">
              <a:lnSpc>
                <a:spcPct val="115000"/>
              </a:lnSpc>
              <a:spcBef>
                <a:spcPts val="0"/>
              </a:spcBef>
              <a:spcAft>
                <a:spcPts val="0"/>
              </a:spcAft>
              <a:buClr>
                <a:schemeClr val="dk2"/>
              </a:buClr>
              <a:buSzPts val="2200"/>
              <a:buFont typeface="Poppins Light"/>
              <a:buChar char="○"/>
              <a:defRPr sz="2200">
                <a:solidFill>
                  <a:schemeClr val="dk2"/>
                </a:solidFill>
                <a:latin typeface="Poppins Light"/>
                <a:ea typeface="Poppins Light"/>
                <a:cs typeface="Poppins Light"/>
                <a:sym typeface="Poppins Light"/>
              </a:defRPr>
            </a:lvl8pPr>
            <a:lvl9pPr marL="4114800" lvl="8" indent="-368300">
              <a:lnSpc>
                <a:spcPct val="115000"/>
              </a:lnSpc>
              <a:spcBef>
                <a:spcPts val="0"/>
              </a:spcBef>
              <a:spcAft>
                <a:spcPts val="0"/>
              </a:spcAft>
              <a:buClr>
                <a:schemeClr val="dk2"/>
              </a:buClr>
              <a:buSzPts val="2200"/>
              <a:buFont typeface="Poppins Light"/>
              <a:buChar char="■"/>
              <a:defRPr sz="2200">
                <a:solidFill>
                  <a:schemeClr val="dk2"/>
                </a:solidFill>
                <a:latin typeface="Poppins Light"/>
                <a:ea typeface="Poppins Light"/>
                <a:cs typeface="Poppins Light"/>
                <a:sym typeface="Poppins Light"/>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microsoft.com/office/2018/10/relationships/comments" Target="../comments/modernComment_10E_0.xml"/><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microsoft.com/office/2018/10/relationships/comments" Target="../comments/modernComment_111_0.xm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25.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iskkubot.vercel.app/"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microsoft.com/office/2018/10/relationships/comments" Target="../comments/modernComment_105_0.xm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21"/>
          <p:cNvSpPr txBox="1">
            <a:spLocks noGrp="1"/>
          </p:cNvSpPr>
          <p:nvPr>
            <p:ph type="ctrTitle"/>
          </p:nvPr>
        </p:nvSpPr>
        <p:spPr>
          <a:xfrm>
            <a:off x="912825" y="1753975"/>
            <a:ext cx="6504000" cy="2736900"/>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SzPts val="990"/>
              <a:buNone/>
            </a:pPr>
            <a:r>
              <a:rPr lang="en" sz="8210"/>
              <a:t>iSKKUBot</a:t>
            </a:r>
            <a:endParaRPr sz="8210"/>
          </a:p>
        </p:txBody>
      </p:sp>
      <p:sp>
        <p:nvSpPr>
          <p:cNvPr id="502" name="Google Shape;502;p21"/>
          <p:cNvSpPr txBox="1">
            <a:spLocks noGrp="1"/>
          </p:cNvSpPr>
          <p:nvPr>
            <p:ph type="subTitle" idx="1"/>
          </p:nvPr>
        </p:nvSpPr>
        <p:spPr>
          <a:xfrm>
            <a:off x="912825" y="4540025"/>
            <a:ext cx="6504000" cy="564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SzPts val="770"/>
              <a:buNone/>
            </a:pPr>
            <a:r>
              <a:rPr lang="en" sz="1540"/>
              <a:t>RAG-based Multilingual Chatbot for Exchange Students at SKKU</a:t>
            </a:r>
            <a:endParaRPr sz="154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30"/>
          <p:cNvSpPr txBox="1">
            <a:spLocks noGrp="1"/>
          </p:cNvSpPr>
          <p:nvPr>
            <p:ph type="title"/>
          </p:nvPr>
        </p:nvSpPr>
        <p:spPr>
          <a:xfrm>
            <a:off x="1614900" y="2944525"/>
            <a:ext cx="8962200" cy="1032900"/>
          </a:xfrm>
          <a:prstGeom prst="rect">
            <a:avLst/>
          </a:prstGeom>
        </p:spPr>
        <p:txBody>
          <a:bodyPr spcFirstLastPara="1" wrap="square" lIns="121900" tIns="121900" rIns="121900" bIns="121900" anchor="ctr" anchorCtr="0">
            <a:normAutofit/>
          </a:bodyPr>
          <a:lstStyle/>
          <a:p>
            <a:pPr marL="0" lvl="0" indent="0" algn="l" rtl="0">
              <a:spcBef>
                <a:spcPts val="0"/>
              </a:spcBef>
              <a:spcAft>
                <a:spcPts val="0"/>
              </a:spcAft>
              <a:buNone/>
            </a:pPr>
            <a:r>
              <a:rPr lang="en"/>
              <a:t>Method</a:t>
            </a:r>
            <a:endParaRPr/>
          </a:p>
        </p:txBody>
      </p:sp>
      <p:sp>
        <p:nvSpPr>
          <p:cNvPr id="585" name="Google Shape;585;p30"/>
          <p:cNvSpPr txBox="1">
            <a:spLocks noGrp="1"/>
          </p:cNvSpPr>
          <p:nvPr>
            <p:ph type="body" idx="1"/>
          </p:nvPr>
        </p:nvSpPr>
        <p:spPr>
          <a:xfrm>
            <a:off x="1614900" y="3977575"/>
            <a:ext cx="8962200" cy="1934700"/>
          </a:xfrm>
          <a:prstGeom prst="rect">
            <a:avLst/>
          </a:prstGeom>
        </p:spPr>
        <p:txBody>
          <a:bodyPr spcFirstLastPara="1" wrap="square" lIns="121900" tIns="121900" rIns="121900" bIns="121900" anchor="t" anchorCtr="0">
            <a:normAutofit/>
          </a:bodyPr>
          <a:lstStyle/>
          <a:p>
            <a:pPr marL="0" lvl="0" indent="0" algn="l" rtl="0">
              <a:spcBef>
                <a:spcPts val="0"/>
              </a:spcBef>
              <a:spcAft>
                <a:spcPts val="1600"/>
              </a:spcAft>
              <a:buNone/>
            </a:pPr>
            <a:r>
              <a:rPr lang="en"/>
              <a:t>Final implementation of our project</a:t>
            </a:r>
            <a:endParaRPr/>
          </a:p>
        </p:txBody>
      </p:sp>
      <p:sp>
        <p:nvSpPr>
          <p:cNvPr id="586" name="Google Shape;586;p30"/>
          <p:cNvSpPr/>
          <p:nvPr/>
        </p:nvSpPr>
        <p:spPr>
          <a:xfrm>
            <a:off x="1614900" y="945725"/>
            <a:ext cx="1855200" cy="174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600">
                <a:solidFill>
                  <a:schemeClr val="accent4"/>
                </a:solidFill>
                <a:latin typeface="Poppins ExtraBold"/>
                <a:ea typeface="Poppins ExtraBold"/>
                <a:cs typeface="Poppins ExtraBold"/>
                <a:sym typeface="Poppins ExtraBold"/>
              </a:rPr>
              <a:t>3</a:t>
            </a:r>
            <a:endParaRPr sz="9600">
              <a:solidFill>
                <a:schemeClr val="accent4"/>
              </a:solidFill>
              <a:latin typeface="Poppins ExtraBold"/>
              <a:ea typeface="Poppins ExtraBold"/>
              <a:cs typeface="Poppins ExtraBold"/>
              <a:sym typeface="Poppins Extra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31"/>
          <p:cNvSpPr txBox="1">
            <a:spLocks noGrp="1"/>
          </p:cNvSpPr>
          <p:nvPr>
            <p:ph type="title"/>
          </p:nvPr>
        </p:nvSpPr>
        <p:spPr>
          <a:xfrm>
            <a:off x="698475" y="348775"/>
            <a:ext cx="9986700" cy="887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3700"/>
              <a:t>3.1 Indexing</a:t>
            </a:r>
            <a:endParaRPr sz="3700"/>
          </a:p>
        </p:txBody>
      </p:sp>
      <p:sp>
        <p:nvSpPr>
          <p:cNvPr id="592" name="Google Shape;592;p31"/>
          <p:cNvSpPr txBox="1">
            <a:spLocks noGrp="1"/>
          </p:cNvSpPr>
          <p:nvPr>
            <p:ph type="body" idx="1"/>
          </p:nvPr>
        </p:nvSpPr>
        <p:spPr>
          <a:xfrm>
            <a:off x="698475" y="1281475"/>
            <a:ext cx="10835400" cy="5270400"/>
          </a:xfrm>
          <a:prstGeom prst="rect">
            <a:avLst/>
          </a:prstGeom>
        </p:spPr>
        <p:txBody>
          <a:bodyPr spcFirstLastPara="1" wrap="square" lIns="121900" tIns="121900" rIns="121900" bIns="121900" anchor="t" anchorCtr="0">
            <a:normAutofit/>
          </a:bodyPr>
          <a:lstStyle/>
          <a:p>
            <a:pPr marL="457200" lvl="0" indent="-374650" algn="just" rtl="0">
              <a:spcBef>
                <a:spcPts val="1200"/>
              </a:spcBef>
              <a:spcAft>
                <a:spcPts val="0"/>
              </a:spcAft>
              <a:buClr>
                <a:schemeClr val="accent3"/>
              </a:buClr>
              <a:buSzPts val="2300"/>
              <a:buFont typeface="Poppins"/>
              <a:buChar char="●"/>
            </a:pPr>
            <a:r>
              <a:rPr lang="en" sz="2300" dirty="0">
                <a:solidFill>
                  <a:schemeClr val="accent3"/>
                </a:solidFill>
                <a:latin typeface="Poppins"/>
                <a:ea typeface="Poppins"/>
                <a:cs typeface="Poppins"/>
                <a:sym typeface="Poppins"/>
              </a:rPr>
              <a:t>Dataset</a:t>
            </a:r>
            <a:endParaRPr sz="1500" dirty="0">
              <a:solidFill>
                <a:schemeClr val="accent3"/>
              </a:solidFill>
              <a:latin typeface="Poppins"/>
              <a:ea typeface="Poppins"/>
              <a:cs typeface="Poppins"/>
              <a:sym typeface="Poppins"/>
            </a:endParaRPr>
          </a:p>
          <a:p>
            <a:pPr marL="914400" lvl="1" indent="-336550" algn="just" rtl="0">
              <a:lnSpc>
                <a:spcPct val="100000"/>
              </a:lnSpc>
              <a:spcBef>
                <a:spcPts val="1000"/>
              </a:spcBef>
              <a:spcAft>
                <a:spcPts val="0"/>
              </a:spcAft>
              <a:buClr>
                <a:schemeClr val="accent3"/>
              </a:buClr>
              <a:buSzPts val="1700"/>
              <a:buFont typeface="Poppins"/>
              <a:buChar char="○"/>
            </a:pPr>
            <a:r>
              <a:rPr lang="en" sz="1700" dirty="0">
                <a:solidFill>
                  <a:schemeClr val="accent3"/>
                </a:solidFill>
                <a:latin typeface="Poppins"/>
                <a:ea typeface="Poppins"/>
                <a:cs typeface="Poppins"/>
                <a:sym typeface="Poppins"/>
              </a:rPr>
              <a:t>Office of International Student Services, Sungkyunkwan University Webpage data(introduction, immigration guided, campus life, academics, etc) </a:t>
            </a:r>
            <a:endParaRPr sz="1700" dirty="0">
              <a:solidFill>
                <a:schemeClr val="accent3"/>
              </a:solidFill>
              <a:latin typeface="Poppins"/>
              <a:ea typeface="Poppins"/>
              <a:cs typeface="Poppins"/>
              <a:sym typeface="Poppins"/>
            </a:endParaRPr>
          </a:p>
          <a:p>
            <a:pPr marL="914400" lvl="1" indent="-336550" algn="just" rtl="0">
              <a:lnSpc>
                <a:spcPct val="100000"/>
              </a:lnSpc>
              <a:spcBef>
                <a:spcPts val="1000"/>
              </a:spcBef>
              <a:spcAft>
                <a:spcPts val="0"/>
              </a:spcAft>
              <a:buClr>
                <a:schemeClr val="accent3"/>
              </a:buClr>
              <a:buSzPts val="1700"/>
              <a:buFont typeface="Poppins"/>
              <a:buChar char="○"/>
            </a:pPr>
            <a:r>
              <a:rPr lang="en" sz="1700" dirty="0">
                <a:solidFill>
                  <a:schemeClr val="accent3"/>
                </a:solidFill>
                <a:latin typeface="Poppins"/>
                <a:ea typeface="Poppins"/>
                <a:cs typeface="Poppins"/>
                <a:sym typeface="Poppins"/>
              </a:rPr>
              <a:t>Today’s School restaurant menu</a:t>
            </a:r>
            <a:endParaRPr sz="1700" dirty="0">
              <a:solidFill>
                <a:schemeClr val="accent3"/>
              </a:solidFill>
              <a:latin typeface="Poppins"/>
              <a:ea typeface="Poppins"/>
              <a:cs typeface="Poppins"/>
              <a:sym typeface="Poppins"/>
            </a:endParaRPr>
          </a:p>
          <a:p>
            <a:pPr marL="914400" lvl="1" indent="-336550" algn="just" rtl="0">
              <a:lnSpc>
                <a:spcPct val="100000"/>
              </a:lnSpc>
              <a:spcBef>
                <a:spcPts val="1000"/>
              </a:spcBef>
              <a:spcAft>
                <a:spcPts val="0"/>
              </a:spcAft>
              <a:buClr>
                <a:schemeClr val="accent3"/>
              </a:buClr>
              <a:buSzPts val="1700"/>
              <a:buFont typeface="Poppins"/>
              <a:buChar char="○"/>
            </a:pPr>
            <a:r>
              <a:rPr lang="en" sz="1700" dirty="0">
                <a:solidFill>
                  <a:schemeClr val="accent3"/>
                </a:solidFill>
                <a:latin typeface="Poppins"/>
                <a:ea typeface="Poppins"/>
                <a:cs typeface="Poppins"/>
                <a:sym typeface="Poppins"/>
              </a:rPr>
              <a:t>2024 SKKU club guide book</a:t>
            </a:r>
            <a:endParaRPr sz="1700" dirty="0">
              <a:solidFill>
                <a:schemeClr val="accent3"/>
              </a:solidFill>
              <a:latin typeface="Poppins"/>
              <a:ea typeface="Poppins"/>
              <a:cs typeface="Poppins"/>
              <a:sym typeface="Poppins"/>
            </a:endParaRPr>
          </a:p>
          <a:p>
            <a:pPr marL="914400" lvl="1" indent="-336550" algn="just" rtl="0">
              <a:lnSpc>
                <a:spcPct val="100000"/>
              </a:lnSpc>
              <a:spcBef>
                <a:spcPts val="1000"/>
              </a:spcBef>
              <a:spcAft>
                <a:spcPts val="1000"/>
              </a:spcAft>
              <a:buClr>
                <a:schemeClr val="accent3"/>
              </a:buClr>
              <a:buSzPts val="1700"/>
              <a:buFont typeface="Poppins"/>
              <a:buChar char="○"/>
            </a:pPr>
            <a:r>
              <a:rPr lang="en" sz="1700" dirty="0">
                <a:solidFill>
                  <a:schemeClr val="accent3"/>
                </a:solidFill>
                <a:latin typeface="Poppins"/>
                <a:ea typeface="Poppins"/>
                <a:cs typeface="Poppins"/>
                <a:sym typeface="Poppins"/>
              </a:rPr>
              <a:t>International Student Handbook</a:t>
            </a:r>
            <a:endParaRPr sz="1700" dirty="0">
              <a:solidFill>
                <a:schemeClr val="accent3"/>
              </a:solidFill>
              <a:latin typeface="Poppins"/>
              <a:ea typeface="Poppins"/>
              <a:cs typeface="Poppins"/>
              <a:sym typeface="Poppins"/>
            </a:endParaRPr>
          </a:p>
        </p:txBody>
      </p:sp>
      <p:pic>
        <p:nvPicPr>
          <p:cNvPr id="593" name="Google Shape;593;p31"/>
          <p:cNvPicPr preferRelativeResize="0"/>
          <p:nvPr/>
        </p:nvPicPr>
        <p:blipFill>
          <a:blip r:embed="rId3">
            <a:alphaModFix/>
          </a:blip>
          <a:stretch>
            <a:fillRect/>
          </a:stretch>
        </p:blipFill>
        <p:spPr>
          <a:xfrm>
            <a:off x="1458525" y="3801818"/>
            <a:ext cx="4828974" cy="2322551"/>
          </a:xfrm>
          <a:prstGeom prst="rect">
            <a:avLst/>
          </a:prstGeom>
          <a:noFill/>
          <a:ln>
            <a:noFill/>
          </a:ln>
        </p:spPr>
      </p:pic>
      <p:pic>
        <p:nvPicPr>
          <p:cNvPr id="594" name="Google Shape;594;p31"/>
          <p:cNvPicPr preferRelativeResize="0"/>
          <p:nvPr/>
        </p:nvPicPr>
        <p:blipFill>
          <a:blip r:embed="rId4">
            <a:alphaModFix/>
          </a:blip>
          <a:stretch>
            <a:fillRect/>
          </a:stretch>
        </p:blipFill>
        <p:spPr>
          <a:xfrm>
            <a:off x="7469416" y="3473143"/>
            <a:ext cx="1992226" cy="2695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32"/>
          <p:cNvSpPr txBox="1">
            <a:spLocks noGrp="1"/>
          </p:cNvSpPr>
          <p:nvPr>
            <p:ph type="body" idx="1"/>
          </p:nvPr>
        </p:nvSpPr>
        <p:spPr>
          <a:xfrm>
            <a:off x="698475" y="1281475"/>
            <a:ext cx="10835400" cy="5270400"/>
          </a:xfrm>
          <a:prstGeom prst="rect">
            <a:avLst/>
          </a:prstGeom>
        </p:spPr>
        <p:txBody>
          <a:bodyPr spcFirstLastPara="1" wrap="square" lIns="121900" tIns="121900" rIns="121900" bIns="121900" anchor="t" anchorCtr="0">
            <a:normAutofit/>
          </a:bodyPr>
          <a:lstStyle/>
          <a:p>
            <a:pPr marL="457200" lvl="0" indent="-374650" algn="just" rtl="0">
              <a:spcBef>
                <a:spcPts val="1200"/>
              </a:spcBef>
              <a:spcAft>
                <a:spcPts val="0"/>
              </a:spcAft>
              <a:buClr>
                <a:schemeClr val="accent3"/>
              </a:buClr>
              <a:buSzPts val="2300"/>
              <a:buFont typeface="Poppins"/>
              <a:buChar char="●"/>
            </a:pPr>
            <a:r>
              <a:rPr lang="en" sz="2300" dirty="0">
                <a:solidFill>
                  <a:schemeClr val="accent3"/>
                </a:solidFill>
                <a:latin typeface="Poppins"/>
                <a:ea typeface="Poppins"/>
                <a:cs typeface="Poppins"/>
                <a:sym typeface="Poppins"/>
              </a:rPr>
              <a:t>Implementation</a:t>
            </a:r>
            <a:endParaRPr sz="2300" dirty="0">
              <a:solidFill>
                <a:schemeClr val="accent3"/>
              </a:solidFill>
              <a:latin typeface="Poppins"/>
              <a:ea typeface="Poppins"/>
              <a:cs typeface="Poppins"/>
              <a:sym typeface="Poppins"/>
            </a:endParaRPr>
          </a:p>
          <a:p>
            <a:pPr marL="914400" lvl="1" indent="-374650" algn="just" rtl="0">
              <a:spcBef>
                <a:spcPts val="1200"/>
              </a:spcBef>
              <a:spcAft>
                <a:spcPts val="0"/>
              </a:spcAft>
              <a:buClr>
                <a:schemeClr val="accent3"/>
              </a:buClr>
              <a:buSzPts val="2300"/>
              <a:buFont typeface="Poppins"/>
              <a:buChar char="○"/>
            </a:pPr>
            <a:r>
              <a:rPr lang="en" sz="2300" dirty="0">
                <a:solidFill>
                  <a:schemeClr val="accent3"/>
                </a:solidFill>
                <a:latin typeface="Poppins"/>
                <a:ea typeface="Poppins"/>
                <a:cs typeface="Poppins"/>
                <a:sym typeface="Poppins"/>
              </a:rPr>
              <a:t>Web: BeautifulSoup</a:t>
            </a:r>
            <a:endParaRPr sz="2300" dirty="0">
              <a:solidFill>
                <a:schemeClr val="accent3"/>
              </a:solidFill>
              <a:latin typeface="Poppins"/>
              <a:ea typeface="Poppins"/>
              <a:cs typeface="Poppins"/>
              <a:sym typeface="Poppins"/>
            </a:endParaRPr>
          </a:p>
          <a:p>
            <a:pPr marL="914400" lvl="1" indent="-374650" algn="just" rtl="0">
              <a:spcBef>
                <a:spcPts val="1200"/>
              </a:spcBef>
              <a:spcAft>
                <a:spcPts val="1000"/>
              </a:spcAft>
              <a:buClr>
                <a:schemeClr val="accent3"/>
              </a:buClr>
              <a:buSzPts val="2300"/>
              <a:buFont typeface="Poppins"/>
              <a:buChar char="○"/>
            </a:pPr>
            <a:r>
              <a:rPr lang="en" sz="2300" dirty="0">
                <a:solidFill>
                  <a:schemeClr val="accent3"/>
                </a:solidFill>
                <a:latin typeface="Poppins"/>
                <a:ea typeface="Poppins"/>
                <a:cs typeface="Poppins"/>
                <a:sym typeface="Poppins"/>
              </a:rPr>
              <a:t>PDF: PyPDFLoader from langchain</a:t>
            </a:r>
            <a:endParaRPr sz="2300" dirty="0">
              <a:solidFill>
                <a:schemeClr val="accent3"/>
              </a:solidFill>
              <a:latin typeface="Poppins"/>
              <a:ea typeface="Poppins"/>
              <a:cs typeface="Poppins"/>
              <a:sym typeface="Poppins"/>
            </a:endParaRPr>
          </a:p>
        </p:txBody>
      </p:sp>
      <p:sp>
        <p:nvSpPr>
          <p:cNvPr id="600" name="Google Shape;600;p32"/>
          <p:cNvSpPr txBox="1">
            <a:spLocks noGrp="1"/>
          </p:cNvSpPr>
          <p:nvPr>
            <p:ph type="title"/>
          </p:nvPr>
        </p:nvSpPr>
        <p:spPr>
          <a:xfrm>
            <a:off x="698475" y="348775"/>
            <a:ext cx="9986700" cy="887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3700"/>
              <a:t>3.1 Indexing</a:t>
            </a:r>
            <a:endParaRPr sz="3700"/>
          </a:p>
        </p:txBody>
      </p:sp>
      <p:pic>
        <p:nvPicPr>
          <p:cNvPr id="601" name="Google Shape;601;p32"/>
          <p:cNvPicPr preferRelativeResize="0"/>
          <p:nvPr/>
        </p:nvPicPr>
        <p:blipFill>
          <a:blip r:embed="rId3">
            <a:alphaModFix/>
          </a:blip>
          <a:stretch>
            <a:fillRect/>
          </a:stretch>
        </p:blipFill>
        <p:spPr>
          <a:xfrm>
            <a:off x="1478025" y="3429001"/>
            <a:ext cx="3850500" cy="1655700"/>
          </a:xfrm>
          <a:prstGeom prst="rect">
            <a:avLst/>
          </a:prstGeom>
          <a:noFill/>
          <a:ln>
            <a:noFill/>
          </a:ln>
        </p:spPr>
      </p:pic>
      <p:pic>
        <p:nvPicPr>
          <p:cNvPr id="602" name="Google Shape;602;p32"/>
          <p:cNvPicPr preferRelativeResize="0"/>
          <p:nvPr/>
        </p:nvPicPr>
        <p:blipFill rotWithShape="1">
          <a:blip r:embed="rId4">
            <a:alphaModFix/>
          </a:blip>
          <a:srcRect l="16304" t="34510" r="14929" b="34510"/>
          <a:stretch/>
        </p:blipFill>
        <p:spPr>
          <a:xfrm>
            <a:off x="7212730" y="3813150"/>
            <a:ext cx="3763414" cy="887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33"/>
          <p:cNvSpPr txBox="1">
            <a:spLocks noGrp="1"/>
          </p:cNvSpPr>
          <p:nvPr>
            <p:ph type="body" idx="1"/>
          </p:nvPr>
        </p:nvSpPr>
        <p:spPr>
          <a:xfrm>
            <a:off x="698475" y="1281475"/>
            <a:ext cx="10835400" cy="5270400"/>
          </a:xfrm>
          <a:prstGeom prst="rect">
            <a:avLst/>
          </a:prstGeom>
        </p:spPr>
        <p:txBody>
          <a:bodyPr spcFirstLastPara="1" wrap="square" lIns="121900" tIns="121900" rIns="121900" bIns="121900" anchor="t" anchorCtr="0">
            <a:normAutofit/>
          </a:bodyPr>
          <a:lstStyle/>
          <a:p>
            <a:pPr marL="457200" lvl="0" indent="-374650" algn="just" rtl="0">
              <a:spcBef>
                <a:spcPts val="1200"/>
              </a:spcBef>
              <a:spcAft>
                <a:spcPts val="0"/>
              </a:spcAft>
              <a:buClr>
                <a:schemeClr val="accent3"/>
              </a:buClr>
              <a:buSzPts val="2300"/>
              <a:buFont typeface="Poppins"/>
              <a:buChar char="●"/>
            </a:pPr>
            <a:r>
              <a:rPr lang="en" sz="2300">
                <a:solidFill>
                  <a:schemeClr val="accent3"/>
                </a:solidFill>
                <a:latin typeface="Poppins"/>
                <a:ea typeface="Poppins"/>
                <a:cs typeface="Poppins"/>
                <a:sym typeface="Poppins"/>
              </a:rPr>
              <a:t>Challenges: Tabular data</a:t>
            </a:r>
            <a:endParaRPr sz="2300">
              <a:solidFill>
                <a:schemeClr val="accent3"/>
              </a:solidFill>
              <a:latin typeface="Poppins"/>
              <a:ea typeface="Poppins"/>
              <a:cs typeface="Poppins"/>
              <a:sym typeface="Poppins"/>
            </a:endParaRPr>
          </a:p>
          <a:p>
            <a:pPr marL="914400" lvl="1" indent="-374650" algn="just" rtl="0">
              <a:spcBef>
                <a:spcPts val="1200"/>
              </a:spcBef>
              <a:spcAft>
                <a:spcPts val="1000"/>
              </a:spcAft>
              <a:buClr>
                <a:schemeClr val="accent3"/>
              </a:buClr>
              <a:buSzPts val="2300"/>
              <a:buFont typeface="Poppins"/>
              <a:buChar char="○"/>
            </a:pPr>
            <a:r>
              <a:rPr lang="en" sz="2300">
                <a:solidFill>
                  <a:schemeClr val="accent3"/>
                </a:solidFill>
                <a:latin typeface="Poppins"/>
                <a:ea typeface="Poppins"/>
                <a:cs typeface="Poppins"/>
                <a:sym typeface="Poppins"/>
              </a:rPr>
              <a:t>Tabular data was converted into plain texts, losing its structure</a:t>
            </a:r>
            <a:endParaRPr sz="2300">
              <a:solidFill>
                <a:schemeClr val="accent3"/>
              </a:solidFill>
              <a:latin typeface="Poppins"/>
              <a:ea typeface="Poppins"/>
              <a:cs typeface="Poppins"/>
              <a:sym typeface="Poppins"/>
            </a:endParaRPr>
          </a:p>
        </p:txBody>
      </p:sp>
      <p:pic>
        <p:nvPicPr>
          <p:cNvPr id="608" name="Google Shape;608;p33"/>
          <p:cNvPicPr preferRelativeResize="0"/>
          <p:nvPr/>
        </p:nvPicPr>
        <p:blipFill>
          <a:blip r:embed="rId3">
            <a:alphaModFix/>
          </a:blip>
          <a:stretch>
            <a:fillRect/>
          </a:stretch>
        </p:blipFill>
        <p:spPr>
          <a:xfrm>
            <a:off x="670201" y="2729151"/>
            <a:ext cx="5425800" cy="2873085"/>
          </a:xfrm>
          <a:prstGeom prst="rect">
            <a:avLst/>
          </a:prstGeom>
          <a:noFill/>
          <a:ln>
            <a:noFill/>
          </a:ln>
        </p:spPr>
      </p:pic>
      <p:pic>
        <p:nvPicPr>
          <p:cNvPr id="609" name="Google Shape;609;p33"/>
          <p:cNvPicPr preferRelativeResize="0"/>
          <p:nvPr/>
        </p:nvPicPr>
        <p:blipFill rotWithShape="1">
          <a:blip r:embed="rId4">
            <a:alphaModFix/>
          </a:blip>
          <a:srcRect r="29198"/>
          <a:stretch/>
        </p:blipFill>
        <p:spPr>
          <a:xfrm>
            <a:off x="6442900" y="2765350"/>
            <a:ext cx="4955229" cy="2873075"/>
          </a:xfrm>
          <a:prstGeom prst="rect">
            <a:avLst/>
          </a:prstGeom>
          <a:noFill/>
          <a:ln>
            <a:noFill/>
          </a:ln>
        </p:spPr>
      </p:pic>
      <p:sp>
        <p:nvSpPr>
          <p:cNvPr id="610" name="Google Shape;610;p33"/>
          <p:cNvSpPr txBox="1">
            <a:spLocks noGrp="1"/>
          </p:cNvSpPr>
          <p:nvPr>
            <p:ph type="title"/>
          </p:nvPr>
        </p:nvSpPr>
        <p:spPr>
          <a:xfrm>
            <a:off x="698475" y="348775"/>
            <a:ext cx="9986700" cy="887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3700"/>
              <a:t>3.1 Indexing</a:t>
            </a:r>
            <a:endParaRPr sz="37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34"/>
          <p:cNvSpPr txBox="1">
            <a:spLocks noGrp="1"/>
          </p:cNvSpPr>
          <p:nvPr>
            <p:ph type="body" idx="1"/>
          </p:nvPr>
        </p:nvSpPr>
        <p:spPr>
          <a:xfrm>
            <a:off x="698475" y="1281475"/>
            <a:ext cx="10835400" cy="5270400"/>
          </a:xfrm>
          <a:prstGeom prst="rect">
            <a:avLst/>
          </a:prstGeom>
        </p:spPr>
        <p:txBody>
          <a:bodyPr spcFirstLastPara="1" wrap="square" lIns="121900" tIns="121900" rIns="121900" bIns="121900" anchor="t" anchorCtr="0">
            <a:normAutofit/>
          </a:bodyPr>
          <a:lstStyle/>
          <a:p>
            <a:pPr marL="457200" lvl="0" indent="-374650" algn="just" rtl="0">
              <a:spcBef>
                <a:spcPts val="1200"/>
              </a:spcBef>
              <a:spcAft>
                <a:spcPts val="0"/>
              </a:spcAft>
              <a:buClr>
                <a:schemeClr val="accent3"/>
              </a:buClr>
              <a:buSzPts val="2300"/>
              <a:buFont typeface="Poppins"/>
              <a:buChar char="●"/>
            </a:pPr>
            <a:r>
              <a:rPr lang="en" sz="2300">
                <a:solidFill>
                  <a:schemeClr val="accent3"/>
                </a:solidFill>
                <a:latin typeface="Poppins"/>
                <a:ea typeface="Poppins"/>
                <a:cs typeface="Poppins"/>
                <a:sym typeface="Poppins"/>
              </a:rPr>
              <a:t>Challenges: Tabular data</a:t>
            </a:r>
            <a:endParaRPr sz="2300">
              <a:solidFill>
                <a:schemeClr val="accent3"/>
              </a:solidFill>
              <a:latin typeface="Poppins"/>
              <a:ea typeface="Poppins"/>
              <a:cs typeface="Poppins"/>
              <a:sym typeface="Poppins"/>
            </a:endParaRPr>
          </a:p>
          <a:p>
            <a:pPr marL="914400" lvl="1" indent="-374650" algn="just" rtl="0">
              <a:spcBef>
                <a:spcPts val="1200"/>
              </a:spcBef>
              <a:spcAft>
                <a:spcPts val="0"/>
              </a:spcAft>
              <a:buClr>
                <a:schemeClr val="accent3"/>
              </a:buClr>
              <a:buSzPts val="2300"/>
              <a:buFont typeface="Poppins"/>
              <a:buChar char="○"/>
            </a:pPr>
            <a:r>
              <a:rPr lang="en" sz="2300">
                <a:solidFill>
                  <a:schemeClr val="accent3"/>
                </a:solidFill>
                <a:latin typeface="Poppins"/>
                <a:ea typeface="Poppins"/>
                <a:cs typeface="Poppins"/>
                <a:sym typeface="Poppins"/>
              </a:rPr>
              <a:t>Web: custom python code</a:t>
            </a:r>
            <a:endParaRPr sz="2300">
              <a:solidFill>
                <a:schemeClr val="accent3"/>
              </a:solidFill>
              <a:latin typeface="Poppins"/>
              <a:ea typeface="Poppins"/>
              <a:cs typeface="Poppins"/>
              <a:sym typeface="Poppins"/>
            </a:endParaRPr>
          </a:p>
          <a:p>
            <a:pPr marL="914400" lvl="1" indent="-374650" algn="just" rtl="0">
              <a:spcBef>
                <a:spcPts val="1200"/>
              </a:spcBef>
              <a:spcAft>
                <a:spcPts val="1000"/>
              </a:spcAft>
              <a:buClr>
                <a:schemeClr val="accent3"/>
              </a:buClr>
              <a:buSzPts val="2300"/>
              <a:buFont typeface="Poppins"/>
              <a:buChar char="○"/>
            </a:pPr>
            <a:r>
              <a:rPr lang="en" sz="2300">
                <a:solidFill>
                  <a:schemeClr val="accent3"/>
                </a:solidFill>
                <a:latin typeface="Poppins"/>
                <a:ea typeface="Poppins"/>
                <a:cs typeface="Poppins"/>
                <a:sym typeface="Poppins"/>
              </a:rPr>
              <a:t>PDF: pdfplumber(kor), unstructured API(eng)</a:t>
            </a:r>
            <a:endParaRPr sz="2300">
              <a:solidFill>
                <a:schemeClr val="accent3"/>
              </a:solidFill>
              <a:latin typeface="Poppins"/>
              <a:ea typeface="Poppins"/>
              <a:cs typeface="Poppins"/>
              <a:sym typeface="Poppins"/>
            </a:endParaRPr>
          </a:p>
        </p:txBody>
      </p:sp>
      <p:sp>
        <p:nvSpPr>
          <p:cNvPr id="616" name="Google Shape;616;p34"/>
          <p:cNvSpPr txBox="1">
            <a:spLocks noGrp="1"/>
          </p:cNvSpPr>
          <p:nvPr>
            <p:ph type="title"/>
          </p:nvPr>
        </p:nvSpPr>
        <p:spPr>
          <a:xfrm>
            <a:off x="698475" y="348775"/>
            <a:ext cx="9986700" cy="887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3700"/>
              <a:t>3.1 Indexing</a:t>
            </a:r>
            <a:endParaRPr sz="3700"/>
          </a:p>
        </p:txBody>
      </p:sp>
      <p:pic>
        <p:nvPicPr>
          <p:cNvPr id="617" name="Google Shape;617;p34"/>
          <p:cNvPicPr preferRelativeResize="0"/>
          <p:nvPr/>
        </p:nvPicPr>
        <p:blipFill>
          <a:blip r:embed="rId3">
            <a:alphaModFix/>
          </a:blip>
          <a:stretch>
            <a:fillRect/>
          </a:stretch>
        </p:blipFill>
        <p:spPr>
          <a:xfrm>
            <a:off x="1640937" y="3302600"/>
            <a:ext cx="8950475" cy="2945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35"/>
          <p:cNvSpPr txBox="1">
            <a:spLocks noGrp="1"/>
          </p:cNvSpPr>
          <p:nvPr>
            <p:ph type="body" idx="1"/>
          </p:nvPr>
        </p:nvSpPr>
        <p:spPr>
          <a:xfrm>
            <a:off x="698475" y="1281475"/>
            <a:ext cx="10835400" cy="5270400"/>
          </a:xfrm>
          <a:prstGeom prst="rect">
            <a:avLst/>
          </a:prstGeom>
        </p:spPr>
        <p:txBody>
          <a:bodyPr spcFirstLastPara="1" wrap="square" lIns="121900" tIns="121900" rIns="121900" bIns="121900" anchor="t" anchorCtr="0">
            <a:normAutofit/>
          </a:bodyPr>
          <a:lstStyle/>
          <a:p>
            <a:pPr marL="457200" lvl="0" indent="-374650" algn="just" rtl="0">
              <a:spcBef>
                <a:spcPts val="1200"/>
              </a:spcBef>
              <a:spcAft>
                <a:spcPts val="0"/>
              </a:spcAft>
              <a:buClr>
                <a:schemeClr val="accent3"/>
              </a:buClr>
              <a:buSzPts val="2300"/>
              <a:buFont typeface="Poppins"/>
              <a:buChar char="●"/>
            </a:pPr>
            <a:r>
              <a:rPr lang="en" sz="2300" dirty="0">
                <a:solidFill>
                  <a:schemeClr val="accent3"/>
                </a:solidFill>
                <a:latin typeface="Poppins"/>
                <a:ea typeface="Poppins"/>
                <a:cs typeface="Poppins"/>
                <a:sym typeface="Poppins"/>
              </a:rPr>
              <a:t>Challenges: Tabular data</a:t>
            </a:r>
            <a:endParaRPr sz="2300" dirty="0">
              <a:solidFill>
                <a:schemeClr val="accent3"/>
              </a:solidFill>
              <a:latin typeface="Poppins"/>
              <a:ea typeface="Poppins"/>
              <a:cs typeface="Poppins"/>
              <a:sym typeface="Poppins"/>
            </a:endParaRPr>
          </a:p>
          <a:p>
            <a:pPr marL="914400" lvl="1" indent="-374650" algn="just" rtl="0">
              <a:spcBef>
                <a:spcPts val="1200"/>
              </a:spcBef>
              <a:spcAft>
                <a:spcPts val="0"/>
              </a:spcAft>
              <a:buClr>
                <a:schemeClr val="accent3"/>
              </a:buClr>
              <a:buSzPts val="2300"/>
              <a:buFont typeface="Poppins"/>
              <a:buChar char="○"/>
            </a:pPr>
            <a:r>
              <a:rPr lang="en" sz="2300" dirty="0">
                <a:solidFill>
                  <a:schemeClr val="accent3"/>
                </a:solidFill>
                <a:latin typeface="Poppins"/>
                <a:ea typeface="Poppins"/>
                <a:cs typeface="Poppins"/>
                <a:sym typeface="Poppins"/>
              </a:rPr>
              <a:t>Web: custom python code</a:t>
            </a:r>
            <a:endParaRPr sz="2300" dirty="0">
              <a:solidFill>
                <a:schemeClr val="accent3"/>
              </a:solidFill>
              <a:latin typeface="Poppins"/>
              <a:ea typeface="Poppins"/>
              <a:cs typeface="Poppins"/>
              <a:sym typeface="Poppins"/>
            </a:endParaRPr>
          </a:p>
          <a:p>
            <a:pPr marL="914400" lvl="1" indent="-374650" algn="just" rtl="0">
              <a:spcBef>
                <a:spcPts val="1200"/>
              </a:spcBef>
              <a:spcAft>
                <a:spcPts val="1000"/>
              </a:spcAft>
              <a:buClr>
                <a:schemeClr val="accent3"/>
              </a:buClr>
              <a:buSzPts val="2300"/>
              <a:buFont typeface="Poppins"/>
              <a:buChar char="○"/>
            </a:pPr>
            <a:r>
              <a:rPr lang="en" sz="2300" dirty="0">
                <a:solidFill>
                  <a:schemeClr val="accent3"/>
                </a:solidFill>
                <a:latin typeface="Poppins"/>
                <a:ea typeface="Poppins"/>
                <a:cs typeface="Poppins"/>
                <a:sym typeface="Poppins"/>
              </a:rPr>
              <a:t>PDF: pdfplumber(kor), unstructured API(eng)</a:t>
            </a:r>
            <a:endParaRPr sz="2300" dirty="0">
              <a:solidFill>
                <a:schemeClr val="accent3"/>
              </a:solidFill>
              <a:latin typeface="Poppins"/>
              <a:ea typeface="Poppins"/>
              <a:cs typeface="Poppins"/>
              <a:sym typeface="Poppins"/>
            </a:endParaRPr>
          </a:p>
        </p:txBody>
      </p:sp>
      <p:sp>
        <p:nvSpPr>
          <p:cNvPr id="623" name="Google Shape;623;p35"/>
          <p:cNvSpPr txBox="1">
            <a:spLocks noGrp="1"/>
          </p:cNvSpPr>
          <p:nvPr>
            <p:ph type="title"/>
          </p:nvPr>
        </p:nvSpPr>
        <p:spPr>
          <a:xfrm>
            <a:off x="698475" y="348775"/>
            <a:ext cx="9986700" cy="887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3700" dirty="0"/>
              <a:t>3.1 Indexing</a:t>
            </a:r>
            <a:endParaRPr sz="3700" dirty="0"/>
          </a:p>
        </p:txBody>
      </p:sp>
      <p:pic>
        <p:nvPicPr>
          <p:cNvPr id="624" name="Google Shape;624;p35"/>
          <p:cNvPicPr preferRelativeResize="0"/>
          <p:nvPr/>
        </p:nvPicPr>
        <p:blipFill>
          <a:blip r:embed="rId4">
            <a:alphaModFix/>
          </a:blip>
          <a:stretch>
            <a:fillRect/>
          </a:stretch>
        </p:blipFill>
        <p:spPr>
          <a:xfrm>
            <a:off x="5194222" y="3429002"/>
            <a:ext cx="5977450" cy="2497774"/>
          </a:xfrm>
          <a:prstGeom prst="rect">
            <a:avLst/>
          </a:prstGeom>
          <a:noFill/>
          <a:ln>
            <a:noFill/>
          </a:ln>
        </p:spPr>
      </p:pic>
      <p:pic>
        <p:nvPicPr>
          <p:cNvPr id="625" name="Google Shape;625;p35"/>
          <p:cNvPicPr preferRelativeResize="0"/>
          <p:nvPr/>
        </p:nvPicPr>
        <p:blipFill rotWithShape="1">
          <a:blip r:embed="rId5">
            <a:alphaModFix/>
          </a:blip>
          <a:srcRect l="9213" t="11304" r="8305" b="11001"/>
          <a:stretch/>
        </p:blipFill>
        <p:spPr>
          <a:xfrm>
            <a:off x="1838475" y="3152125"/>
            <a:ext cx="2605674" cy="3309251"/>
          </a:xfrm>
          <a:prstGeom prst="rect">
            <a:avLst/>
          </a:prstGeom>
          <a:noFill/>
          <a:ln>
            <a:noFill/>
          </a:ln>
        </p:spPr>
      </p:pic>
    </p:spTree>
  </p:cSld>
  <p:clrMapOvr>
    <a:masterClrMapping/>
  </p:clrMapOvr>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629"/>
        <p:cNvGrpSpPr/>
        <p:nvPr/>
      </p:nvGrpSpPr>
      <p:grpSpPr>
        <a:xfrm>
          <a:off x="0" y="0"/>
          <a:ext cx="0" cy="0"/>
          <a:chOff x="0" y="0"/>
          <a:chExt cx="0" cy="0"/>
        </a:xfrm>
      </p:grpSpPr>
      <p:sp>
        <p:nvSpPr>
          <p:cNvPr id="630" name="Google Shape;630;p36"/>
          <p:cNvSpPr txBox="1">
            <a:spLocks noGrp="1"/>
          </p:cNvSpPr>
          <p:nvPr>
            <p:ph type="body" idx="1"/>
          </p:nvPr>
        </p:nvSpPr>
        <p:spPr>
          <a:xfrm>
            <a:off x="698475" y="1281475"/>
            <a:ext cx="10835400" cy="5270400"/>
          </a:xfrm>
          <a:prstGeom prst="rect">
            <a:avLst/>
          </a:prstGeom>
        </p:spPr>
        <p:txBody>
          <a:bodyPr spcFirstLastPara="1" wrap="square" lIns="121900" tIns="121900" rIns="121900" bIns="121900" anchor="t" anchorCtr="0">
            <a:normAutofit/>
          </a:bodyPr>
          <a:lstStyle/>
          <a:p>
            <a:pPr marL="457200" lvl="0" indent="-374650" algn="just" rtl="0">
              <a:lnSpc>
                <a:spcPct val="100000"/>
              </a:lnSpc>
              <a:spcBef>
                <a:spcPts val="1000"/>
              </a:spcBef>
              <a:spcAft>
                <a:spcPts val="0"/>
              </a:spcAft>
              <a:buClr>
                <a:schemeClr val="accent3"/>
              </a:buClr>
              <a:buSzPts val="2300"/>
              <a:buFont typeface="Poppins"/>
              <a:buChar char="●"/>
            </a:pPr>
            <a:r>
              <a:rPr lang="en" sz="2300">
                <a:solidFill>
                  <a:schemeClr val="accent3"/>
                </a:solidFill>
                <a:latin typeface="Poppins"/>
                <a:ea typeface="Poppins"/>
                <a:cs typeface="Poppins"/>
                <a:sym typeface="Poppins"/>
              </a:rPr>
              <a:t>Split</a:t>
            </a:r>
            <a:endParaRPr sz="2300">
              <a:solidFill>
                <a:schemeClr val="accent3"/>
              </a:solidFill>
              <a:latin typeface="Poppins"/>
              <a:ea typeface="Poppins"/>
              <a:cs typeface="Poppins"/>
              <a:sym typeface="Poppins"/>
            </a:endParaRPr>
          </a:p>
          <a:p>
            <a:pPr marL="914400" lvl="1" indent="-374650" algn="just" rtl="0">
              <a:lnSpc>
                <a:spcPct val="100000"/>
              </a:lnSpc>
              <a:spcBef>
                <a:spcPts val="1000"/>
              </a:spcBef>
              <a:spcAft>
                <a:spcPts val="0"/>
              </a:spcAft>
              <a:buClr>
                <a:schemeClr val="accent3"/>
              </a:buClr>
              <a:buSzPts val="2300"/>
              <a:buFont typeface="Poppins"/>
              <a:buChar char="○"/>
            </a:pPr>
            <a:r>
              <a:rPr lang="en" sz="2300">
                <a:solidFill>
                  <a:schemeClr val="accent3"/>
                </a:solidFill>
                <a:latin typeface="Poppins"/>
                <a:ea typeface="Poppins"/>
                <a:cs typeface="Poppins"/>
                <a:sym typeface="Poppins"/>
              </a:rPr>
              <a:t>Web: based on header tag</a:t>
            </a:r>
            <a:endParaRPr sz="2300">
              <a:solidFill>
                <a:schemeClr val="accent3"/>
              </a:solidFill>
              <a:latin typeface="Poppins"/>
              <a:ea typeface="Poppins"/>
              <a:cs typeface="Poppins"/>
              <a:sym typeface="Poppins"/>
            </a:endParaRPr>
          </a:p>
          <a:p>
            <a:pPr marL="914400" lvl="1" indent="-374650" algn="just" rtl="0">
              <a:lnSpc>
                <a:spcPct val="100000"/>
              </a:lnSpc>
              <a:spcBef>
                <a:spcPts val="1000"/>
              </a:spcBef>
              <a:spcAft>
                <a:spcPts val="0"/>
              </a:spcAft>
              <a:buClr>
                <a:schemeClr val="accent3"/>
              </a:buClr>
              <a:buSzPts val="2300"/>
              <a:buFont typeface="Poppins"/>
              <a:buChar char="○"/>
            </a:pPr>
            <a:r>
              <a:rPr lang="en" sz="2300">
                <a:solidFill>
                  <a:schemeClr val="accent3"/>
                </a:solidFill>
                <a:latin typeface="Poppins"/>
                <a:ea typeface="Poppins"/>
                <a:cs typeface="Poppins"/>
                <a:sym typeface="Poppins"/>
              </a:rPr>
              <a:t>PDF: based on page</a:t>
            </a:r>
            <a:endParaRPr sz="2300">
              <a:solidFill>
                <a:schemeClr val="accent3"/>
              </a:solidFill>
              <a:latin typeface="Poppins"/>
              <a:ea typeface="Poppins"/>
              <a:cs typeface="Poppins"/>
              <a:sym typeface="Poppins"/>
            </a:endParaRPr>
          </a:p>
        </p:txBody>
      </p:sp>
      <p:sp>
        <p:nvSpPr>
          <p:cNvPr id="631" name="Google Shape;631;p36"/>
          <p:cNvSpPr txBox="1">
            <a:spLocks noGrp="1"/>
          </p:cNvSpPr>
          <p:nvPr>
            <p:ph type="title"/>
          </p:nvPr>
        </p:nvSpPr>
        <p:spPr>
          <a:xfrm>
            <a:off x="698475" y="348775"/>
            <a:ext cx="9986700" cy="887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3700"/>
              <a:t>3.1 Indexing</a:t>
            </a:r>
            <a:endParaRPr sz="3700"/>
          </a:p>
        </p:txBody>
      </p:sp>
      <p:pic>
        <p:nvPicPr>
          <p:cNvPr id="632" name="Google Shape;632;p36"/>
          <p:cNvPicPr preferRelativeResize="0"/>
          <p:nvPr/>
        </p:nvPicPr>
        <p:blipFill>
          <a:blip r:embed="rId3">
            <a:alphaModFix/>
          </a:blip>
          <a:stretch>
            <a:fillRect/>
          </a:stretch>
        </p:blipFill>
        <p:spPr>
          <a:xfrm>
            <a:off x="2362900" y="2928250"/>
            <a:ext cx="2881124" cy="3656651"/>
          </a:xfrm>
          <a:prstGeom prst="rect">
            <a:avLst/>
          </a:prstGeom>
          <a:noFill/>
          <a:ln>
            <a:noFill/>
          </a:ln>
        </p:spPr>
      </p:pic>
      <p:pic>
        <p:nvPicPr>
          <p:cNvPr id="633" name="Google Shape;633;p36"/>
          <p:cNvPicPr preferRelativeResize="0"/>
          <p:nvPr/>
        </p:nvPicPr>
        <p:blipFill>
          <a:blip r:embed="rId4">
            <a:alphaModFix/>
          </a:blip>
          <a:stretch>
            <a:fillRect/>
          </a:stretch>
        </p:blipFill>
        <p:spPr>
          <a:xfrm>
            <a:off x="6368425" y="2763188"/>
            <a:ext cx="4166275" cy="1331625"/>
          </a:xfrm>
          <a:prstGeom prst="rect">
            <a:avLst/>
          </a:prstGeom>
          <a:noFill/>
          <a:ln>
            <a:noFill/>
          </a:ln>
        </p:spPr>
      </p:pic>
      <p:pic>
        <p:nvPicPr>
          <p:cNvPr id="634" name="Google Shape;634;p36"/>
          <p:cNvPicPr preferRelativeResize="0"/>
          <p:nvPr/>
        </p:nvPicPr>
        <p:blipFill>
          <a:blip r:embed="rId5">
            <a:alphaModFix/>
          </a:blip>
          <a:stretch>
            <a:fillRect/>
          </a:stretch>
        </p:blipFill>
        <p:spPr>
          <a:xfrm>
            <a:off x="6368425" y="4135387"/>
            <a:ext cx="4166275" cy="1135638"/>
          </a:xfrm>
          <a:prstGeom prst="rect">
            <a:avLst/>
          </a:prstGeom>
          <a:noFill/>
          <a:ln>
            <a:noFill/>
          </a:ln>
        </p:spPr>
      </p:pic>
      <p:pic>
        <p:nvPicPr>
          <p:cNvPr id="635" name="Google Shape;635;p36"/>
          <p:cNvPicPr preferRelativeResize="0"/>
          <p:nvPr/>
        </p:nvPicPr>
        <p:blipFill>
          <a:blip r:embed="rId6">
            <a:alphaModFix/>
          </a:blip>
          <a:stretch>
            <a:fillRect/>
          </a:stretch>
        </p:blipFill>
        <p:spPr>
          <a:xfrm>
            <a:off x="6368425" y="5311588"/>
            <a:ext cx="4166275" cy="1475688"/>
          </a:xfrm>
          <a:prstGeom prst="rect">
            <a:avLst/>
          </a:prstGeom>
          <a:noFill/>
          <a:ln>
            <a:noFill/>
          </a:ln>
        </p:spPr>
      </p:pic>
      <p:sp>
        <p:nvSpPr>
          <p:cNvPr id="636" name="Google Shape;636;p36"/>
          <p:cNvSpPr/>
          <p:nvPr/>
        </p:nvSpPr>
        <p:spPr>
          <a:xfrm>
            <a:off x="2362900" y="3329425"/>
            <a:ext cx="2881200" cy="1033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Light"/>
              <a:ea typeface="Poppins Light"/>
              <a:cs typeface="Poppins Light"/>
              <a:sym typeface="Poppins Light"/>
            </a:endParaRPr>
          </a:p>
        </p:txBody>
      </p:sp>
      <p:sp>
        <p:nvSpPr>
          <p:cNvPr id="637" name="Google Shape;637;p36"/>
          <p:cNvSpPr/>
          <p:nvPr/>
        </p:nvSpPr>
        <p:spPr>
          <a:xfrm>
            <a:off x="2362900" y="4449475"/>
            <a:ext cx="2881200" cy="4299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Light"/>
              <a:ea typeface="Poppins Light"/>
              <a:cs typeface="Poppins Light"/>
              <a:sym typeface="Poppins Light"/>
            </a:endParaRPr>
          </a:p>
        </p:txBody>
      </p:sp>
      <p:sp>
        <p:nvSpPr>
          <p:cNvPr id="638" name="Google Shape;638;p36"/>
          <p:cNvSpPr/>
          <p:nvPr/>
        </p:nvSpPr>
        <p:spPr>
          <a:xfrm>
            <a:off x="2362900" y="4965925"/>
            <a:ext cx="2881200" cy="1619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Light"/>
              <a:ea typeface="Poppins Light"/>
              <a:cs typeface="Poppins Light"/>
              <a:sym typeface="Poppins Light"/>
            </a:endParaRPr>
          </a:p>
        </p:txBody>
      </p:sp>
      <p:cxnSp>
        <p:nvCxnSpPr>
          <p:cNvPr id="639" name="Google Shape;639;p36"/>
          <p:cNvCxnSpPr>
            <a:stCxn id="636" idx="3"/>
            <a:endCxn id="633" idx="1"/>
          </p:cNvCxnSpPr>
          <p:nvPr/>
        </p:nvCxnSpPr>
        <p:spPr>
          <a:xfrm rot="10800000" flipH="1">
            <a:off x="5244100" y="3428875"/>
            <a:ext cx="1124400" cy="417300"/>
          </a:xfrm>
          <a:prstGeom prst="straightConnector1">
            <a:avLst/>
          </a:prstGeom>
          <a:noFill/>
          <a:ln w="9525" cap="flat" cmpd="sng">
            <a:solidFill>
              <a:srgbClr val="FF0000"/>
            </a:solidFill>
            <a:prstDash val="solid"/>
            <a:round/>
            <a:headEnd type="none" w="med" len="med"/>
            <a:tailEnd type="none" w="med" len="med"/>
          </a:ln>
        </p:spPr>
      </p:cxnSp>
      <p:cxnSp>
        <p:nvCxnSpPr>
          <p:cNvPr id="640" name="Google Shape;640;p36"/>
          <p:cNvCxnSpPr>
            <a:stCxn id="637" idx="3"/>
            <a:endCxn id="634" idx="1"/>
          </p:cNvCxnSpPr>
          <p:nvPr/>
        </p:nvCxnSpPr>
        <p:spPr>
          <a:xfrm>
            <a:off x="5244100" y="4664425"/>
            <a:ext cx="1124400" cy="38700"/>
          </a:xfrm>
          <a:prstGeom prst="straightConnector1">
            <a:avLst/>
          </a:prstGeom>
          <a:noFill/>
          <a:ln w="9525" cap="flat" cmpd="sng">
            <a:solidFill>
              <a:srgbClr val="FF0000"/>
            </a:solidFill>
            <a:prstDash val="solid"/>
            <a:round/>
            <a:headEnd type="none" w="med" len="med"/>
            <a:tailEnd type="none" w="med" len="med"/>
          </a:ln>
        </p:spPr>
      </p:cxnSp>
      <p:cxnSp>
        <p:nvCxnSpPr>
          <p:cNvPr id="641" name="Google Shape;641;p36"/>
          <p:cNvCxnSpPr>
            <a:stCxn id="638" idx="3"/>
            <a:endCxn id="635" idx="1"/>
          </p:cNvCxnSpPr>
          <p:nvPr/>
        </p:nvCxnSpPr>
        <p:spPr>
          <a:xfrm>
            <a:off x="5244100" y="5775475"/>
            <a:ext cx="1124400" cy="273900"/>
          </a:xfrm>
          <a:prstGeom prst="straightConnector1">
            <a:avLst/>
          </a:prstGeom>
          <a:noFill/>
          <a:ln w="9525" cap="flat" cmpd="sng">
            <a:solidFill>
              <a:srgbClr val="FF0000"/>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29">
          <a:extLst>
            <a:ext uri="{FF2B5EF4-FFF2-40B4-BE49-F238E27FC236}">
              <a16:creationId xmlns:a16="http://schemas.microsoft.com/office/drawing/2014/main" id="{E0794886-E6E4-3318-A660-AAC47BC98074}"/>
            </a:ext>
          </a:extLst>
        </p:cNvPr>
        <p:cNvGrpSpPr/>
        <p:nvPr/>
      </p:nvGrpSpPr>
      <p:grpSpPr>
        <a:xfrm>
          <a:off x="0" y="0"/>
          <a:ext cx="0" cy="0"/>
          <a:chOff x="0" y="0"/>
          <a:chExt cx="0" cy="0"/>
        </a:xfrm>
      </p:grpSpPr>
      <p:sp>
        <p:nvSpPr>
          <p:cNvPr id="630" name="Google Shape;630;p36">
            <a:extLst>
              <a:ext uri="{FF2B5EF4-FFF2-40B4-BE49-F238E27FC236}">
                <a16:creationId xmlns:a16="http://schemas.microsoft.com/office/drawing/2014/main" id="{1C14CB40-3E2A-3164-582E-BB2828AD55E7}"/>
              </a:ext>
            </a:extLst>
          </p:cNvPr>
          <p:cNvSpPr txBox="1">
            <a:spLocks noGrp="1"/>
          </p:cNvSpPr>
          <p:nvPr>
            <p:ph type="body" idx="1"/>
          </p:nvPr>
        </p:nvSpPr>
        <p:spPr>
          <a:xfrm>
            <a:off x="698475" y="1281475"/>
            <a:ext cx="10835400" cy="5270400"/>
          </a:xfrm>
          <a:prstGeom prst="rect">
            <a:avLst/>
          </a:prstGeom>
        </p:spPr>
        <p:txBody>
          <a:bodyPr spcFirstLastPara="1" wrap="square" lIns="121900" tIns="121900" rIns="121900" bIns="121900" anchor="t" anchorCtr="0">
            <a:normAutofit/>
          </a:bodyPr>
          <a:lstStyle/>
          <a:p>
            <a:pPr marL="457200" lvl="0" indent="-374650" algn="just" rtl="0">
              <a:lnSpc>
                <a:spcPct val="100000"/>
              </a:lnSpc>
              <a:spcBef>
                <a:spcPts val="1000"/>
              </a:spcBef>
              <a:spcAft>
                <a:spcPts val="0"/>
              </a:spcAft>
              <a:buClr>
                <a:schemeClr val="accent3"/>
              </a:buClr>
              <a:buSzPts val="2300"/>
              <a:buFont typeface="Poppins"/>
              <a:buChar char="●"/>
            </a:pPr>
            <a:r>
              <a:rPr lang="en" sz="2300" dirty="0">
                <a:solidFill>
                  <a:schemeClr val="accent3"/>
                </a:solidFill>
                <a:latin typeface="Poppins"/>
                <a:ea typeface="Poppins"/>
                <a:cs typeface="Poppins"/>
                <a:sym typeface="Poppins"/>
              </a:rPr>
              <a:t>Pinecone</a:t>
            </a:r>
            <a:endParaRPr sz="2300" dirty="0">
              <a:solidFill>
                <a:schemeClr val="accent3"/>
              </a:solidFill>
              <a:latin typeface="Poppins"/>
              <a:ea typeface="Poppins"/>
              <a:cs typeface="Poppins"/>
              <a:sym typeface="Poppins"/>
            </a:endParaRPr>
          </a:p>
          <a:p>
            <a:pPr marL="914400" lvl="1" indent="-374650" algn="just" rtl="0">
              <a:lnSpc>
                <a:spcPct val="100000"/>
              </a:lnSpc>
              <a:spcBef>
                <a:spcPts val="1000"/>
              </a:spcBef>
              <a:spcAft>
                <a:spcPts val="0"/>
              </a:spcAft>
              <a:buClr>
                <a:schemeClr val="accent3"/>
              </a:buClr>
              <a:buSzPts val="2300"/>
              <a:buFont typeface="Poppins"/>
              <a:buChar char="○"/>
            </a:pPr>
            <a:r>
              <a:rPr lang="en-US" sz="2300" dirty="0">
                <a:solidFill>
                  <a:schemeClr val="accent3"/>
                </a:solidFill>
                <a:latin typeface="Poppins"/>
                <a:ea typeface="Poppins"/>
                <a:cs typeface="Poppins"/>
                <a:sym typeface="Poppins"/>
              </a:rPr>
              <a:t>Vector database</a:t>
            </a:r>
          </a:p>
          <a:p>
            <a:pPr marL="914400" lvl="1" indent="-374650" algn="just" rtl="0">
              <a:lnSpc>
                <a:spcPct val="100000"/>
              </a:lnSpc>
              <a:spcBef>
                <a:spcPts val="1000"/>
              </a:spcBef>
              <a:spcAft>
                <a:spcPts val="0"/>
              </a:spcAft>
              <a:buClr>
                <a:schemeClr val="accent3"/>
              </a:buClr>
              <a:buSzPts val="2300"/>
              <a:buFont typeface="Poppins"/>
              <a:buChar char="○"/>
            </a:pPr>
            <a:r>
              <a:rPr lang="en-US" sz="2300" dirty="0">
                <a:solidFill>
                  <a:schemeClr val="accent3"/>
                </a:solidFill>
                <a:latin typeface="Poppins"/>
                <a:ea typeface="Poppins"/>
                <a:cs typeface="Poppins"/>
                <a:sym typeface="Poppins"/>
              </a:rPr>
              <a:t>Reason: external server, easy to use, free pricing</a:t>
            </a:r>
          </a:p>
          <a:p>
            <a:pPr lvl="1" indent="-374650" algn="just">
              <a:lnSpc>
                <a:spcPct val="100000"/>
              </a:lnSpc>
              <a:spcBef>
                <a:spcPts val="1000"/>
              </a:spcBef>
              <a:buClr>
                <a:schemeClr val="accent3"/>
              </a:buClr>
              <a:buSzPts val="2300"/>
              <a:buFont typeface="Poppins"/>
              <a:buChar char="○"/>
            </a:pPr>
            <a:r>
              <a:rPr lang="en-US" sz="2300" dirty="0">
                <a:solidFill>
                  <a:schemeClr val="accent3"/>
                </a:solidFill>
                <a:latin typeface="Poppins"/>
                <a:cs typeface="Poppins"/>
              </a:rPr>
              <a:t>Multilingual-E5-Large model </a:t>
            </a:r>
          </a:p>
          <a:p>
            <a:pPr marL="914400" lvl="1" indent="-374650" algn="just" rtl="0">
              <a:lnSpc>
                <a:spcPct val="100000"/>
              </a:lnSpc>
              <a:spcBef>
                <a:spcPts val="1000"/>
              </a:spcBef>
              <a:spcAft>
                <a:spcPts val="0"/>
              </a:spcAft>
              <a:buClr>
                <a:schemeClr val="accent3"/>
              </a:buClr>
              <a:buSzPts val="2300"/>
              <a:buFont typeface="Poppins"/>
              <a:buChar char="○"/>
            </a:pPr>
            <a:endParaRPr sz="2300" dirty="0">
              <a:solidFill>
                <a:schemeClr val="accent3"/>
              </a:solidFill>
              <a:latin typeface="Poppins"/>
              <a:ea typeface="Poppins"/>
              <a:cs typeface="Poppins"/>
              <a:sym typeface="Poppins"/>
            </a:endParaRPr>
          </a:p>
        </p:txBody>
      </p:sp>
      <p:sp>
        <p:nvSpPr>
          <p:cNvPr id="631" name="Google Shape;631;p36">
            <a:extLst>
              <a:ext uri="{FF2B5EF4-FFF2-40B4-BE49-F238E27FC236}">
                <a16:creationId xmlns:a16="http://schemas.microsoft.com/office/drawing/2014/main" id="{E0AE04D4-0CC0-90D3-8DA4-4CCD74F3799F}"/>
              </a:ext>
            </a:extLst>
          </p:cNvPr>
          <p:cNvSpPr txBox="1">
            <a:spLocks noGrp="1"/>
          </p:cNvSpPr>
          <p:nvPr>
            <p:ph type="title"/>
          </p:nvPr>
        </p:nvSpPr>
        <p:spPr>
          <a:xfrm>
            <a:off x="698475" y="348775"/>
            <a:ext cx="9986700" cy="887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3700"/>
              <a:t>3.1 Indexing</a:t>
            </a:r>
            <a:endParaRPr sz="3700"/>
          </a:p>
        </p:txBody>
      </p:sp>
      <p:pic>
        <p:nvPicPr>
          <p:cNvPr id="1026" name="Picture 2" descr="Building and Deploying Real-World RAG Applications with Ram Sriharsha | The  TWIML AI Podcast">
            <a:extLst>
              <a:ext uri="{FF2B5EF4-FFF2-40B4-BE49-F238E27FC236}">
                <a16:creationId xmlns:a16="http://schemas.microsoft.com/office/drawing/2014/main" id="{CB227ACB-8D0C-A043-15F7-BB3BCE14A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6065" y="3808195"/>
            <a:ext cx="4199467" cy="1148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19865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645"/>
        <p:cNvGrpSpPr/>
        <p:nvPr/>
      </p:nvGrpSpPr>
      <p:grpSpPr>
        <a:xfrm>
          <a:off x="0" y="0"/>
          <a:ext cx="0" cy="0"/>
          <a:chOff x="0" y="0"/>
          <a:chExt cx="0" cy="0"/>
        </a:xfrm>
      </p:grpSpPr>
      <p:sp>
        <p:nvSpPr>
          <p:cNvPr id="646" name="Google Shape;646;p37"/>
          <p:cNvSpPr txBox="1">
            <a:spLocks noGrp="1"/>
          </p:cNvSpPr>
          <p:nvPr>
            <p:ph type="body" idx="1"/>
          </p:nvPr>
        </p:nvSpPr>
        <p:spPr>
          <a:xfrm>
            <a:off x="698475" y="1281475"/>
            <a:ext cx="10835400" cy="5270400"/>
          </a:xfrm>
          <a:prstGeom prst="rect">
            <a:avLst/>
          </a:prstGeom>
        </p:spPr>
        <p:txBody>
          <a:bodyPr spcFirstLastPara="1" wrap="square" lIns="121900" tIns="121900" rIns="121900" bIns="121900" anchor="t" anchorCtr="0">
            <a:normAutofit/>
          </a:bodyPr>
          <a:lstStyle/>
          <a:p>
            <a:pPr marL="457200" lvl="0" indent="-374650" algn="just" rtl="0">
              <a:lnSpc>
                <a:spcPct val="100000"/>
              </a:lnSpc>
              <a:spcBef>
                <a:spcPts val="1000"/>
              </a:spcBef>
              <a:spcAft>
                <a:spcPts val="0"/>
              </a:spcAft>
              <a:buClr>
                <a:schemeClr val="accent3"/>
              </a:buClr>
              <a:buSzPts val="2300"/>
              <a:buFont typeface="Poppins"/>
              <a:buChar char="●"/>
            </a:pPr>
            <a:r>
              <a:rPr lang="en-US" sz="2300" dirty="0">
                <a:solidFill>
                  <a:schemeClr val="accent3"/>
                </a:solidFill>
                <a:latin typeface="Poppins"/>
                <a:ea typeface="Poppins"/>
                <a:cs typeface="Poppins"/>
                <a:sym typeface="Poppins"/>
              </a:rPr>
              <a:t>Overview of Indexing</a:t>
            </a:r>
            <a:endParaRPr sz="2300" dirty="0">
              <a:solidFill>
                <a:schemeClr val="accent3"/>
              </a:solidFill>
              <a:latin typeface="Poppins"/>
              <a:ea typeface="Poppins"/>
              <a:cs typeface="Poppins"/>
              <a:sym typeface="Poppins"/>
            </a:endParaRPr>
          </a:p>
        </p:txBody>
      </p:sp>
      <p:sp>
        <p:nvSpPr>
          <p:cNvPr id="647" name="Google Shape;647;p37"/>
          <p:cNvSpPr txBox="1">
            <a:spLocks noGrp="1"/>
          </p:cNvSpPr>
          <p:nvPr>
            <p:ph type="title"/>
          </p:nvPr>
        </p:nvSpPr>
        <p:spPr>
          <a:xfrm>
            <a:off x="698475" y="348775"/>
            <a:ext cx="9986700" cy="887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3700"/>
              <a:t>3.1 Indexing</a:t>
            </a:r>
            <a:endParaRPr sz="3700"/>
          </a:p>
        </p:txBody>
      </p:sp>
      <p:pic>
        <p:nvPicPr>
          <p:cNvPr id="648" name="Google Shape;648;p37"/>
          <p:cNvPicPr preferRelativeResize="0"/>
          <p:nvPr/>
        </p:nvPicPr>
        <p:blipFill>
          <a:blip r:embed="rId3">
            <a:alphaModFix/>
          </a:blip>
          <a:stretch>
            <a:fillRect/>
          </a:stretch>
        </p:blipFill>
        <p:spPr>
          <a:xfrm>
            <a:off x="1265057" y="2513389"/>
            <a:ext cx="1154449" cy="1064038"/>
          </a:xfrm>
          <a:prstGeom prst="rect">
            <a:avLst/>
          </a:prstGeom>
          <a:noFill/>
          <a:ln>
            <a:noFill/>
          </a:ln>
        </p:spPr>
      </p:pic>
      <p:pic>
        <p:nvPicPr>
          <p:cNvPr id="649" name="Google Shape;649;p37"/>
          <p:cNvPicPr preferRelativeResize="0"/>
          <p:nvPr/>
        </p:nvPicPr>
        <p:blipFill>
          <a:blip r:embed="rId4">
            <a:alphaModFix/>
          </a:blip>
          <a:stretch>
            <a:fillRect/>
          </a:stretch>
        </p:blipFill>
        <p:spPr>
          <a:xfrm>
            <a:off x="1238888" y="4606813"/>
            <a:ext cx="1206788" cy="1112278"/>
          </a:xfrm>
          <a:prstGeom prst="rect">
            <a:avLst/>
          </a:prstGeom>
          <a:noFill/>
          <a:ln>
            <a:noFill/>
          </a:ln>
        </p:spPr>
      </p:pic>
      <p:sp>
        <p:nvSpPr>
          <p:cNvPr id="650" name="Google Shape;650;p37"/>
          <p:cNvSpPr/>
          <p:nvPr/>
        </p:nvSpPr>
        <p:spPr>
          <a:xfrm>
            <a:off x="3318529" y="2190124"/>
            <a:ext cx="1700700" cy="657600"/>
          </a:xfrm>
          <a:prstGeom prst="flowChartAlternateProcess">
            <a:avLst/>
          </a:prstGeom>
          <a:solidFill>
            <a:srgbClr val="FFB997"/>
          </a:solidFill>
          <a:ln w="19050" cap="flat" cmpd="sng">
            <a:solidFill>
              <a:srgbClr val="0B032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latin typeface="Poppins"/>
                <a:ea typeface="Poppins"/>
                <a:cs typeface="Poppins"/>
                <a:sym typeface="Poppins"/>
              </a:rPr>
              <a:t>Text data</a:t>
            </a:r>
            <a:endParaRPr sz="1700" b="1">
              <a:latin typeface="Poppins"/>
              <a:ea typeface="Poppins"/>
              <a:cs typeface="Poppins"/>
              <a:sym typeface="Poppins"/>
            </a:endParaRPr>
          </a:p>
        </p:txBody>
      </p:sp>
      <p:sp>
        <p:nvSpPr>
          <p:cNvPr id="651" name="Google Shape;651;p37"/>
          <p:cNvSpPr/>
          <p:nvPr/>
        </p:nvSpPr>
        <p:spPr>
          <a:xfrm>
            <a:off x="3318529" y="3161121"/>
            <a:ext cx="1700700" cy="657600"/>
          </a:xfrm>
          <a:prstGeom prst="flowChartAlternateProcess">
            <a:avLst/>
          </a:prstGeom>
          <a:solidFill>
            <a:srgbClr val="F67E7D"/>
          </a:solidFill>
          <a:ln w="19050" cap="flat" cmpd="sng">
            <a:solidFill>
              <a:srgbClr val="0B032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latin typeface="Poppins"/>
                <a:ea typeface="Poppins"/>
                <a:cs typeface="Poppins"/>
                <a:sym typeface="Poppins"/>
              </a:rPr>
              <a:t>Tabular data</a:t>
            </a:r>
            <a:endParaRPr sz="1700" b="1">
              <a:latin typeface="Poppins"/>
              <a:ea typeface="Poppins"/>
              <a:cs typeface="Poppins"/>
              <a:sym typeface="Poppins"/>
            </a:endParaRPr>
          </a:p>
        </p:txBody>
      </p:sp>
      <p:sp>
        <p:nvSpPr>
          <p:cNvPr id="652" name="Google Shape;652;p37"/>
          <p:cNvSpPr/>
          <p:nvPr/>
        </p:nvSpPr>
        <p:spPr>
          <a:xfrm>
            <a:off x="3318529" y="4179694"/>
            <a:ext cx="1700700" cy="657600"/>
          </a:xfrm>
          <a:prstGeom prst="flowChartAlternateProcess">
            <a:avLst/>
          </a:prstGeom>
          <a:solidFill>
            <a:srgbClr val="FFB997"/>
          </a:solidFill>
          <a:ln w="19050" cap="flat" cmpd="sng">
            <a:solidFill>
              <a:srgbClr val="0B032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latin typeface="Poppins"/>
                <a:ea typeface="Poppins"/>
                <a:cs typeface="Poppins"/>
                <a:sym typeface="Poppins"/>
              </a:rPr>
              <a:t>Text data</a:t>
            </a:r>
            <a:endParaRPr sz="1700" b="1">
              <a:latin typeface="Poppins"/>
              <a:ea typeface="Poppins"/>
              <a:cs typeface="Poppins"/>
              <a:sym typeface="Poppins"/>
            </a:endParaRPr>
          </a:p>
        </p:txBody>
      </p:sp>
      <p:sp>
        <p:nvSpPr>
          <p:cNvPr id="653" name="Google Shape;653;p37"/>
          <p:cNvSpPr/>
          <p:nvPr/>
        </p:nvSpPr>
        <p:spPr>
          <a:xfrm>
            <a:off x="3318529" y="4942423"/>
            <a:ext cx="1700700" cy="657600"/>
          </a:xfrm>
          <a:prstGeom prst="flowChartAlternateProcess">
            <a:avLst/>
          </a:prstGeom>
          <a:solidFill>
            <a:srgbClr val="F67E7D"/>
          </a:solidFill>
          <a:ln w="19050" cap="flat" cmpd="sng">
            <a:solidFill>
              <a:srgbClr val="0B032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latin typeface="Poppins"/>
                <a:ea typeface="Poppins"/>
                <a:cs typeface="Poppins"/>
                <a:sym typeface="Poppins"/>
              </a:rPr>
              <a:t>Tabular data (kor)</a:t>
            </a:r>
            <a:endParaRPr sz="1700" b="1">
              <a:latin typeface="Poppins"/>
              <a:ea typeface="Poppins"/>
              <a:cs typeface="Poppins"/>
              <a:sym typeface="Poppins"/>
            </a:endParaRPr>
          </a:p>
        </p:txBody>
      </p:sp>
      <p:sp>
        <p:nvSpPr>
          <p:cNvPr id="654" name="Google Shape;654;p37"/>
          <p:cNvSpPr/>
          <p:nvPr/>
        </p:nvSpPr>
        <p:spPr>
          <a:xfrm>
            <a:off x="3318529" y="5705152"/>
            <a:ext cx="1700700" cy="657600"/>
          </a:xfrm>
          <a:prstGeom prst="flowChartAlternateProcess">
            <a:avLst/>
          </a:prstGeom>
          <a:solidFill>
            <a:srgbClr val="F67E7D"/>
          </a:solidFill>
          <a:ln w="19050" cap="flat" cmpd="sng">
            <a:solidFill>
              <a:srgbClr val="0B032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latin typeface="Poppins"/>
                <a:ea typeface="Poppins"/>
                <a:cs typeface="Poppins"/>
                <a:sym typeface="Poppins"/>
              </a:rPr>
              <a:t>Tabular data (eng)</a:t>
            </a:r>
            <a:endParaRPr sz="1700" b="1">
              <a:latin typeface="Poppins"/>
              <a:ea typeface="Poppins"/>
              <a:cs typeface="Poppins"/>
              <a:sym typeface="Poppins"/>
            </a:endParaRPr>
          </a:p>
        </p:txBody>
      </p:sp>
      <p:cxnSp>
        <p:nvCxnSpPr>
          <p:cNvPr id="655" name="Google Shape;655;p37"/>
          <p:cNvCxnSpPr>
            <a:endCxn id="650" idx="1"/>
          </p:cNvCxnSpPr>
          <p:nvPr/>
        </p:nvCxnSpPr>
        <p:spPr>
          <a:xfrm rot="10800000" flipH="1">
            <a:off x="2412529" y="2518924"/>
            <a:ext cx="906000" cy="524100"/>
          </a:xfrm>
          <a:prstGeom prst="straightConnector1">
            <a:avLst/>
          </a:prstGeom>
          <a:noFill/>
          <a:ln w="19050" cap="flat" cmpd="sng">
            <a:solidFill>
              <a:srgbClr val="0B032D"/>
            </a:solidFill>
            <a:prstDash val="solid"/>
            <a:round/>
            <a:headEnd type="none" w="med" len="med"/>
            <a:tailEnd type="triangle" w="med" len="med"/>
          </a:ln>
        </p:spPr>
      </p:cxnSp>
      <p:cxnSp>
        <p:nvCxnSpPr>
          <p:cNvPr id="656" name="Google Shape;656;p37"/>
          <p:cNvCxnSpPr>
            <a:stCxn id="648" idx="3"/>
            <a:endCxn id="651" idx="1"/>
          </p:cNvCxnSpPr>
          <p:nvPr/>
        </p:nvCxnSpPr>
        <p:spPr>
          <a:xfrm>
            <a:off x="2419506" y="3045409"/>
            <a:ext cx="899100" cy="444600"/>
          </a:xfrm>
          <a:prstGeom prst="straightConnector1">
            <a:avLst/>
          </a:prstGeom>
          <a:noFill/>
          <a:ln w="19050" cap="flat" cmpd="sng">
            <a:solidFill>
              <a:srgbClr val="0B032D"/>
            </a:solidFill>
            <a:prstDash val="solid"/>
            <a:round/>
            <a:headEnd type="none" w="med" len="med"/>
            <a:tailEnd type="triangle" w="med" len="med"/>
          </a:ln>
        </p:spPr>
      </p:cxnSp>
      <p:cxnSp>
        <p:nvCxnSpPr>
          <p:cNvPr id="657" name="Google Shape;657;p37"/>
          <p:cNvCxnSpPr>
            <a:stCxn id="649" idx="3"/>
            <a:endCxn id="652" idx="1"/>
          </p:cNvCxnSpPr>
          <p:nvPr/>
        </p:nvCxnSpPr>
        <p:spPr>
          <a:xfrm rot="10800000" flipH="1">
            <a:off x="2445675" y="4508352"/>
            <a:ext cx="873000" cy="654600"/>
          </a:xfrm>
          <a:prstGeom prst="straightConnector1">
            <a:avLst/>
          </a:prstGeom>
          <a:noFill/>
          <a:ln w="19050" cap="flat" cmpd="sng">
            <a:solidFill>
              <a:srgbClr val="0B032D"/>
            </a:solidFill>
            <a:prstDash val="solid"/>
            <a:round/>
            <a:headEnd type="none" w="med" len="med"/>
            <a:tailEnd type="triangle" w="med" len="med"/>
          </a:ln>
        </p:spPr>
      </p:cxnSp>
      <p:cxnSp>
        <p:nvCxnSpPr>
          <p:cNvPr id="658" name="Google Shape;658;p37"/>
          <p:cNvCxnSpPr>
            <a:stCxn id="649" idx="3"/>
            <a:endCxn id="653" idx="1"/>
          </p:cNvCxnSpPr>
          <p:nvPr/>
        </p:nvCxnSpPr>
        <p:spPr>
          <a:xfrm>
            <a:off x="2445675" y="5162952"/>
            <a:ext cx="873000" cy="108300"/>
          </a:xfrm>
          <a:prstGeom prst="straightConnector1">
            <a:avLst/>
          </a:prstGeom>
          <a:noFill/>
          <a:ln w="19050" cap="flat" cmpd="sng">
            <a:solidFill>
              <a:srgbClr val="0B032D"/>
            </a:solidFill>
            <a:prstDash val="solid"/>
            <a:round/>
            <a:headEnd type="none" w="med" len="med"/>
            <a:tailEnd type="triangle" w="med" len="med"/>
          </a:ln>
        </p:spPr>
      </p:cxnSp>
      <p:cxnSp>
        <p:nvCxnSpPr>
          <p:cNvPr id="659" name="Google Shape;659;p37"/>
          <p:cNvCxnSpPr>
            <a:stCxn id="649" idx="3"/>
            <a:endCxn id="654" idx="1"/>
          </p:cNvCxnSpPr>
          <p:nvPr/>
        </p:nvCxnSpPr>
        <p:spPr>
          <a:xfrm>
            <a:off x="2445675" y="5162952"/>
            <a:ext cx="873000" cy="870900"/>
          </a:xfrm>
          <a:prstGeom prst="straightConnector1">
            <a:avLst/>
          </a:prstGeom>
          <a:noFill/>
          <a:ln w="19050" cap="flat" cmpd="sng">
            <a:solidFill>
              <a:srgbClr val="0B032D"/>
            </a:solidFill>
            <a:prstDash val="solid"/>
            <a:round/>
            <a:headEnd type="none" w="med" len="med"/>
            <a:tailEnd type="triangle" w="med" len="med"/>
          </a:ln>
        </p:spPr>
      </p:cxnSp>
      <p:sp>
        <p:nvSpPr>
          <p:cNvPr id="660" name="Google Shape;660;p37"/>
          <p:cNvSpPr/>
          <p:nvPr/>
        </p:nvSpPr>
        <p:spPr>
          <a:xfrm>
            <a:off x="5286065" y="2151275"/>
            <a:ext cx="1551600" cy="735300"/>
          </a:xfrm>
          <a:prstGeom prst="diamond">
            <a:avLst/>
          </a:prstGeom>
          <a:solidFill>
            <a:srgbClr val="EEEEEE"/>
          </a:solidFill>
          <a:ln w="19050" cap="flat" cmpd="sng">
            <a:solidFill>
              <a:srgbClr val="0B032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dirty="0">
                <a:latin typeface="Poppins"/>
                <a:ea typeface="Poppins"/>
                <a:cs typeface="Poppins"/>
                <a:sym typeface="Poppins"/>
              </a:rPr>
              <a:t>Split  </a:t>
            </a:r>
            <a:endParaRPr sz="1100" b="1" dirty="0">
              <a:latin typeface="Poppins"/>
              <a:ea typeface="Poppins"/>
              <a:cs typeface="Poppins"/>
              <a:sym typeface="Poppins"/>
            </a:endParaRPr>
          </a:p>
        </p:txBody>
      </p:sp>
      <p:cxnSp>
        <p:nvCxnSpPr>
          <p:cNvPr id="661" name="Google Shape;661;p37"/>
          <p:cNvCxnSpPr>
            <a:stCxn id="650" idx="3"/>
            <a:endCxn id="660" idx="1"/>
          </p:cNvCxnSpPr>
          <p:nvPr/>
        </p:nvCxnSpPr>
        <p:spPr>
          <a:xfrm>
            <a:off x="5019229" y="2518924"/>
            <a:ext cx="266700" cy="0"/>
          </a:xfrm>
          <a:prstGeom prst="straightConnector1">
            <a:avLst/>
          </a:prstGeom>
          <a:noFill/>
          <a:ln w="19050" cap="flat" cmpd="sng">
            <a:solidFill>
              <a:srgbClr val="0B032D"/>
            </a:solidFill>
            <a:prstDash val="solid"/>
            <a:round/>
            <a:headEnd type="none" w="med" len="med"/>
            <a:tailEnd type="triangle" w="med" len="med"/>
          </a:ln>
        </p:spPr>
      </p:cxnSp>
      <p:cxnSp>
        <p:nvCxnSpPr>
          <p:cNvPr id="662" name="Google Shape;662;p37"/>
          <p:cNvCxnSpPr>
            <a:stCxn id="660" idx="3"/>
            <a:endCxn id="663" idx="1"/>
          </p:cNvCxnSpPr>
          <p:nvPr/>
        </p:nvCxnSpPr>
        <p:spPr>
          <a:xfrm>
            <a:off x="6837665" y="2518925"/>
            <a:ext cx="267000" cy="0"/>
          </a:xfrm>
          <a:prstGeom prst="straightConnector1">
            <a:avLst/>
          </a:prstGeom>
          <a:noFill/>
          <a:ln w="19050" cap="flat" cmpd="sng">
            <a:solidFill>
              <a:srgbClr val="0B032D"/>
            </a:solidFill>
            <a:prstDash val="solid"/>
            <a:round/>
            <a:headEnd type="none" w="med" len="med"/>
            <a:tailEnd type="triangle" w="med" len="med"/>
          </a:ln>
        </p:spPr>
      </p:cxnSp>
      <p:sp>
        <p:nvSpPr>
          <p:cNvPr id="663" name="Google Shape;663;p37"/>
          <p:cNvSpPr/>
          <p:nvPr/>
        </p:nvSpPr>
        <p:spPr>
          <a:xfrm>
            <a:off x="7104516" y="2190124"/>
            <a:ext cx="1700700" cy="657600"/>
          </a:xfrm>
          <a:prstGeom prst="flowChartAlternateProcess">
            <a:avLst/>
          </a:prstGeom>
          <a:solidFill>
            <a:srgbClr val="FFD966"/>
          </a:solidFill>
          <a:ln w="19050" cap="flat" cmpd="sng">
            <a:solidFill>
              <a:srgbClr val="0B032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latin typeface="Poppins"/>
                <a:ea typeface="Poppins"/>
                <a:cs typeface="Poppins"/>
                <a:sym typeface="Poppins"/>
              </a:rPr>
              <a:t>chunks</a:t>
            </a:r>
            <a:endParaRPr sz="1700" b="1">
              <a:latin typeface="Poppins"/>
              <a:ea typeface="Poppins"/>
              <a:cs typeface="Poppins"/>
              <a:sym typeface="Poppins"/>
            </a:endParaRPr>
          </a:p>
        </p:txBody>
      </p:sp>
      <p:cxnSp>
        <p:nvCxnSpPr>
          <p:cNvPr id="664" name="Google Shape;664;p37"/>
          <p:cNvCxnSpPr>
            <a:endCxn id="665" idx="1"/>
          </p:cNvCxnSpPr>
          <p:nvPr/>
        </p:nvCxnSpPr>
        <p:spPr>
          <a:xfrm>
            <a:off x="5019006" y="4499691"/>
            <a:ext cx="2085600" cy="0"/>
          </a:xfrm>
          <a:prstGeom prst="straightConnector1">
            <a:avLst/>
          </a:prstGeom>
          <a:noFill/>
          <a:ln w="19050" cap="flat" cmpd="sng">
            <a:solidFill>
              <a:srgbClr val="0B032D"/>
            </a:solidFill>
            <a:prstDash val="solid"/>
            <a:round/>
            <a:headEnd type="none" w="med" len="med"/>
            <a:tailEnd type="triangle" w="med" len="med"/>
          </a:ln>
        </p:spPr>
      </p:cxnSp>
      <p:sp>
        <p:nvSpPr>
          <p:cNvPr id="665" name="Google Shape;665;p37"/>
          <p:cNvSpPr/>
          <p:nvPr/>
        </p:nvSpPr>
        <p:spPr>
          <a:xfrm>
            <a:off x="7104606" y="4170891"/>
            <a:ext cx="1700700" cy="657600"/>
          </a:xfrm>
          <a:prstGeom prst="flowChartAlternateProcess">
            <a:avLst/>
          </a:prstGeom>
          <a:solidFill>
            <a:srgbClr val="FFD966"/>
          </a:solidFill>
          <a:ln w="19050" cap="flat" cmpd="sng">
            <a:solidFill>
              <a:srgbClr val="0B032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latin typeface="Poppins"/>
                <a:ea typeface="Poppins"/>
                <a:cs typeface="Poppins"/>
                <a:sym typeface="Poppins"/>
              </a:rPr>
              <a:t>chunks</a:t>
            </a:r>
            <a:endParaRPr sz="1700" b="1">
              <a:latin typeface="Poppins"/>
              <a:ea typeface="Poppins"/>
              <a:cs typeface="Poppins"/>
              <a:sym typeface="Poppins"/>
            </a:endParaRPr>
          </a:p>
        </p:txBody>
      </p:sp>
      <p:cxnSp>
        <p:nvCxnSpPr>
          <p:cNvPr id="666" name="Google Shape;666;p37"/>
          <p:cNvCxnSpPr>
            <a:endCxn id="663" idx="2"/>
          </p:cNvCxnSpPr>
          <p:nvPr/>
        </p:nvCxnSpPr>
        <p:spPr>
          <a:xfrm rot="10800000" flipH="1">
            <a:off x="5043066" y="2847724"/>
            <a:ext cx="2911800" cy="627000"/>
          </a:xfrm>
          <a:prstGeom prst="bentConnector2">
            <a:avLst/>
          </a:prstGeom>
          <a:noFill/>
          <a:ln w="19050" cap="flat" cmpd="sng">
            <a:solidFill>
              <a:srgbClr val="0B032D"/>
            </a:solidFill>
            <a:prstDash val="solid"/>
            <a:round/>
            <a:headEnd type="none" w="med" len="med"/>
            <a:tailEnd type="triangle" w="med" len="med"/>
          </a:ln>
        </p:spPr>
      </p:cxnSp>
      <p:cxnSp>
        <p:nvCxnSpPr>
          <p:cNvPr id="667" name="Google Shape;667;p37"/>
          <p:cNvCxnSpPr>
            <a:stCxn id="653" idx="3"/>
            <a:endCxn id="665" idx="2"/>
          </p:cNvCxnSpPr>
          <p:nvPr/>
        </p:nvCxnSpPr>
        <p:spPr>
          <a:xfrm rot="10800000" flipH="1">
            <a:off x="5019229" y="4828423"/>
            <a:ext cx="2935800" cy="442800"/>
          </a:xfrm>
          <a:prstGeom prst="bentConnector2">
            <a:avLst/>
          </a:prstGeom>
          <a:noFill/>
          <a:ln w="19050" cap="flat" cmpd="sng">
            <a:solidFill>
              <a:srgbClr val="0B032D"/>
            </a:solidFill>
            <a:prstDash val="solid"/>
            <a:round/>
            <a:headEnd type="none" w="med" len="med"/>
            <a:tailEnd type="triangle" w="med" len="med"/>
          </a:ln>
        </p:spPr>
      </p:cxnSp>
      <p:cxnSp>
        <p:nvCxnSpPr>
          <p:cNvPr id="668" name="Google Shape;668;p37"/>
          <p:cNvCxnSpPr>
            <a:stCxn id="654" idx="3"/>
            <a:endCxn id="665" idx="2"/>
          </p:cNvCxnSpPr>
          <p:nvPr/>
        </p:nvCxnSpPr>
        <p:spPr>
          <a:xfrm rot="10800000" flipH="1">
            <a:off x="5019229" y="4828552"/>
            <a:ext cx="2935800" cy="1205400"/>
          </a:xfrm>
          <a:prstGeom prst="bentConnector2">
            <a:avLst/>
          </a:prstGeom>
          <a:noFill/>
          <a:ln w="19050" cap="flat" cmpd="sng">
            <a:solidFill>
              <a:srgbClr val="0B032D"/>
            </a:solidFill>
            <a:prstDash val="solid"/>
            <a:round/>
            <a:headEnd type="none" w="med" len="med"/>
            <a:tailEnd type="triangle" w="med" len="med"/>
          </a:ln>
        </p:spPr>
      </p:cxnSp>
      <p:sp>
        <p:nvSpPr>
          <p:cNvPr id="669" name="Google Shape;669;p37"/>
          <p:cNvSpPr/>
          <p:nvPr/>
        </p:nvSpPr>
        <p:spPr>
          <a:xfrm>
            <a:off x="9454741" y="2648292"/>
            <a:ext cx="1498372" cy="1424876"/>
          </a:xfrm>
          <a:prstGeom prst="flowChartMagneticDisk">
            <a:avLst/>
          </a:prstGeom>
          <a:solidFill>
            <a:srgbClr val="EEEEEE"/>
          </a:solidFill>
          <a:ln w="19050" cap="flat" cmpd="sng">
            <a:solidFill>
              <a:srgbClr val="0B032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Light"/>
              <a:ea typeface="Poppins Light"/>
              <a:cs typeface="Poppins Light"/>
              <a:sym typeface="Poppins Light"/>
            </a:endParaRPr>
          </a:p>
        </p:txBody>
      </p:sp>
      <p:pic>
        <p:nvPicPr>
          <p:cNvPr id="670" name="Google Shape;670;p37"/>
          <p:cNvPicPr preferRelativeResize="0"/>
          <p:nvPr/>
        </p:nvPicPr>
        <p:blipFill>
          <a:blip r:embed="rId5">
            <a:alphaModFix/>
          </a:blip>
          <a:stretch>
            <a:fillRect/>
          </a:stretch>
        </p:blipFill>
        <p:spPr>
          <a:xfrm>
            <a:off x="9692217" y="3043025"/>
            <a:ext cx="1053501" cy="970996"/>
          </a:xfrm>
          <a:prstGeom prst="rect">
            <a:avLst/>
          </a:prstGeom>
          <a:noFill/>
          <a:ln>
            <a:noFill/>
          </a:ln>
        </p:spPr>
      </p:pic>
      <p:cxnSp>
        <p:nvCxnSpPr>
          <p:cNvPr id="671" name="Google Shape;671;p37"/>
          <p:cNvCxnSpPr>
            <a:stCxn id="663" idx="3"/>
            <a:endCxn id="669" idx="2"/>
          </p:cNvCxnSpPr>
          <p:nvPr/>
        </p:nvCxnSpPr>
        <p:spPr>
          <a:xfrm>
            <a:off x="8805216" y="2518924"/>
            <a:ext cx="649500" cy="841800"/>
          </a:xfrm>
          <a:prstGeom prst="straightConnector1">
            <a:avLst/>
          </a:prstGeom>
          <a:noFill/>
          <a:ln w="19050" cap="flat" cmpd="sng">
            <a:solidFill>
              <a:srgbClr val="0B032D"/>
            </a:solidFill>
            <a:prstDash val="solid"/>
            <a:round/>
            <a:headEnd type="none" w="med" len="med"/>
            <a:tailEnd type="triangle" w="med" len="med"/>
          </a:ln>
        </p:spPr>
      </p:cxnSp>
      <p:cxnSp>
        <p:nvCxnSpPr>
          <p:cNvPr id="672" name="Google Shape;672;p37"/>
          <p:cNvCxnSpPr>
            <a:stCxn id="665" idx="3"/>
            <a:endCxn id="669" idx="2"/>
          </p:cNvCxnSpPr>
          <p:nvPr/>
        </p:nvCxnSpPr>
        <p:spPr>
          <a:xfrm rot="10800000" flipH="1">
            <a:off x="8805306" y="3360591"/>
            <a:ext cx="649500" cy="1139100"/>
          </a:xfrm>
          <a:prstGeom prst="straightConnector1">
            <a:avLst/>
          </a:prstGeom>
          <a:noFill/>
          <a:ln w="19050" cap="flat" cmpd="sng">
            <a:solidFill>
              <a:srgbClr val="0B032D"/>
            </a:solidFill>
            <a:prstDash val="solid"/>
            <a:round/>
            <a:headEnd type="none" w="med" len="med"/>
            <a:tailEnd type="triangle" w="med" len="med"/>
          </a:ln>
        </p:spPr>
      </p:cxnSp>
      <p:sp>
        <p:nvSpPr>
          <p:cNvPr id="673" name="Google Shape;673;p37"/>
          <p:cNvSpPr txBox="1"/>
          <p:nvPr/>
        </p:nvSpPr>
        <p:spPr>
          <a:xfrm rot="3166476">
            <a:off x="8604417" y="2948696"/>
            <a:ext cx="928338" cy="30248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0B032D"/>
                </a:solidFill>
                <a:latin typeface="Poppins Light"/>
                <a:ea typeface="Poppins Light"/>
                <a:cs typeface="Poppins Light"/>
                <a:sym typeface="Poppins Light"/>
              </a:rPr>
              <a:t>embedding</a:t>
            </a:r>
            <a:endParaRPr sz="900">
              <a:solidFill>
                <a:srgbClr val="0B032D"/>
              </a:solidFill>
              <a:latin typeface="Poppins Light"/>
              <a:ea typeface="Poppins Light"/>
              <a:cs typeface="Poppins Light"/>
              <a:sym typeface="Poppins Light"/>
            </a:endParaRPr>
          </a:p>
        </p:txBody>
      </p:sp>
      <p:sp>
        <p:nvSpPr>
          <p:cNvPr id="674" name="Google Shape;674;p37"/>
          <p:cNvSpPr txBox="1"/>
          <p:nvPr/>
        </p:nvSpPr>
        <p:spPr>
          <a:xfrm rot="-3538910">
            <a:off x="8573352" y="3672170"/>
            <a:ext cx="920999" cy="30469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0B032D"/>
                </a:solidFill>
                <a:latin typeface="Poppins Light"/>
                <a:ea typeface="Poppins Light"/>
                <a:cs typeface="Poppins Light"/>
                <a:sym typeface="Poppins Light"/>
              </a:rPr>
              <a:t>embedding</a:t>
            </a:r>
            <a:endParaRPr sz="900">
              <a:solidFill>
                <a:srgbClr val="0B032D"/>
              </a:solidFill>
              <a:latin typeface="Poppins Light"/>
              <a:ea typeface="Poppins Light"/>
              <a:cs typeface="Poppins Light"/>
              <a:sym typeface="Poppins Light"/>
            </a:endParaRPr>
          </a:p>
        </p:txBody>
      </p:sp>
      <p:sp>
        <p:nvSpPr>
          <p:cNvPr id="675" name="Google Shape;675;p37"/>
          <p:cNvSpPr/>
          <p:nvPr/>
        </p:nvSpPr>
        <p:spPr>
          <a:xfrm>
            <a:off x="5286102" y="4132050"/>
            <a:ext cx="1551600" cy="735300"/>
          </a:xfrm>
          <a:prstGeom prst="diamond">
            <a:avLst/>
          </a:prstGeom>
          <a:solidFill>
            <a:srgbClr val="EEEEEE"/>
          </a:solidFill>
          <a:ln w="19050" cap="flat" cmpd="sng">
            <a:solidFill>
              <a:srgbClr val="0B032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dirty="0">
                <a:latin typeface="Poppins"/>
                <a:ea typeface="Poppins"/>
                <a:cs typeface="Poppins"/>
                <a:sym typeface="Poppins"/>
              </a:rPr>
              <a:t>Split </a:t>
            </a:r>
            <a:endParaRPr sz="1100" b="1" dirty="0">
              <a:latin typeface="Poppins"/>
              <a:ea typeface="Poppins"/>
              <a:cs typeface="Poppins"/>
              <a:sym typeface="Poppins"/>
            </a:endParaRPr>
          </a:p>
        </p:txBody>
      </p:sp>
      <p:sp>
        <p:nvSpPr>
          <p:cNvPr id="676" name="Google Shape;676;p37"/>
          <p:cNvSpPr txBox="1"/>
          <p:nvPr/>
        </p:nvSpPr>
        <p:spPr>
          <a:xfrm>
            <a:off x="9072200" y="4170900"/>
            <a:ext cx="3000000" cy="44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700" dirty="0"/>
              <a:t>Multilingual E5 Large model </a:t>
            </a:r>
            <a:endParaRPr sz="20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38"/>
          <p:cNvSpPr txBox="1">
            <a:spLocks noGrp="1"/>
          </p:cNvSpPr>
          <p:nvPr>
            <p:ph type="body" idx="1"/>
          </p:nvPr>
        </p:nvSpPr>
        <p:spPr>
          <a:xfrm>
            <a:off x="698475" y="1281475"/>
            <a:ext cx="10835400" cy="5270400"/>
          </a:xfrm>
          <a:prstGeom prst="rect">
            <a:avLst/>
          </a:prstGeom>
        </p:spPr>
        <p:txBody>
          <a:bodyPr spcFirstLastPara="1" wrap="square" lIns="121900" tIns="121900" rIns="121900" bIns="121900" anchor="t" anchorCtr="0">
            <a:normAutofit/>
          </a:bodyPr>
          <a:lstStyle/>
          <a:p>
            <a:pPr marL="457200" lvl="0" indent="-355600" algn="just" rtl="0">
              <a:lnSpc>
                <a:spcPct val="100000"/>
              </a:lnSpc>
              <a:spcBef>
                <a:spcPts val="1000"/>
              </a:spcBef>
              <a:spcAft>
                <a:spcPts val="0"/>
              </a:spcAft>
              <a:buClr>
                <a:schemeClr val="accent3"/>
              </a:buClr>
              <a:buSzPts val="2000"/>
              <a:buFont typeface="Poppins"/>
              <a:buChar char="●"/>
            </a:pPr>
            <a:r>
              <a:rPr lang="en" sz="2000" dirty="0">
                <a:solidFill>
                  <a:schemeClr val="accent3"/>
                </a:solidFill>
                <a:latin typeface="Poppins"/>
                <a:ea typeface="Poppins"/>
                <a:cs typeface="Poppins"/>
                <a:sym typeface="Poppins"/>
              </a:rPr>
              <a:t>Challenge: Outdated database</a:t>
            </a:r>
            <a:endParaRPr sz="2000" dirty="0">
              <a:solidFill>
                <a:schemeClr val="accent3"/>
              </a:solidFill>
              <a:latin typeface="Poppins"/>
              <a:ea typeface="Poppins"/>
              <a:cs typeface="Poppins"/>
              <a:sym typeface="Poppins"/>
            </a:endParaRPr>
          </a:p>
          <a:p>
            <a:pPr marL="914400" lvl="1" indent="-355600" algn="just" rtl="0">
              <a:lnSpc>
                <a:spcPct val="100000"/>
              </a:lnSpc>
              <a:spcBef>
                <a:spcPts val="1000"/>
              </a:spcBef>
              <a:spcAft>
                <a:spcPts val="0"/>
              </a:spcAft>
              <a:buClr>
                <a:schemeClr val="accent3"/>
              </a:buClr>
              <a:buSzPts val="2000"/>
              <a:buFont typeface="Poppins"/>
              <a:buChar char="○"/>
            </a:pPr>
            <a:r>
              <a:rPr lang="en" sz="2000" dirty="0">
                <a:solidFill>
                  <a:schemeClr val="accent3"/>
                </a:solidFill>
                <a:latin typeface="Poppins"/>
                <a:ea typeface="Poppins"/>
                <a:cs typeface="Poppins"/>
                <a:sym typeface="Poppins"/>
              </a:rPr>
              <a:t>Data can be outdated due to the modification of web contents</a:t>
            </a:r>
            <a:endParaRPr sz="2000" dirty="0">
              <a:solidFill>
                <a:schemeClr val="accent3"/>
              </a:solidFill>
              <a:latin typeface="Poppins"/>
              <a:ea typeface="Poppins"/>
              <a:cs typeface="Poppins"/>
              <a:sym typeface="Poppins"/>
            </a:endParaRPr>
          </a:p>
          <a:p>
            <a:pPr marL="914400" lvl="0" indent="0" algn="just" rtl="0">
              <a:lnSpc>
                <a:spcPct val="100000"/>
              </a:lnSpc>
              <a:spcBef>
                <a:spcPts val="1000"/>
              </a:spcBef>
              <a:spcAft>
                <a:spcPts val="0"/>
              </a:spcAft>
              <a:buNone/>
            </a:pPr>
            <a:endParaRPr sz="2000" dirty="0">
              <a:solidFill>
                <a:schemeClr val="accent3"/>
              </a:solidFill>
              <a:latin typeface="Poppins"/>
              <a:ea typeface="Poppins"/>
              <a:cs typeface="Poppins"/>
              <a:sym typeface="Poppins"/>
            </a:endParaRPr>
          </a:p>
          <a:p>
            <a:pPr marL="457200" lvl="0" indent="-355600" algn="just" rtl="0">
              <a:lnSpc>
                <a:spcPct val="100000"/>
              </a:lnSpc>
              <a:spcBef>
                <a:spcPts val="1000"/>
              </a:spcBef>
              <a:spcAft>
                <a:spcPts val="0"/>
              </a:spcAft>
              <a:buClr>
                <a:schemeClr val="accent3"/>
              </a:buClr>
              <a:buSzPts val="2000"/>
              <a:buFont typeface="Poppins"/>
              <a:buChar char="●"/>
            </a:pPr>
            <a:r>
              <a:rPr lang="en" sz="2000" dirty="0">
                <a:solidFill>
                  <a:schemeClr val="accent3"/>
                </a:solidFill>
                <a:latin typeface="Poppins"/>
                <a:ea typeface="Poppins"/>
                <a:cs typeface="Poppins"/>
                <a:sym typeface="Poppins"/>
              </a:rPr>
              <a:t>Update database</a:t>
            </a:r>
            <a:endParaRPr sz="2000" dirty="0">
              <a:solidFill>
                <a:schemeClr val="accent3"/>
              </a:solidFill>
              <a:latin typeface="Poppins"/>
              <a:ea typeface="Poppins"/>
              <a:cs typeface="Poppins"/>
              <a:sym typeface="Poppins"/>
            </a:endParaRPr>
          </a:p>
          <a:p>
            <a:pPr marL="914400" lvl="1" indent="-355600" algn="just" rtl="0">
              <a:lnSpc>
                <a:spcPct val="100000"/>
              </a:lnSpc>
              <a:spcBef>
                <a:spcPts val="1000"/>
              </a:spcBef>
              <a:spcAft>
                <a:spcPts val="0"/>
              </a:spcAft>
              <a:buClr>
                <a:schemeClr val="accent3"/>
              </a:buClr>
              <a:buSzPts val="2000"/>
              <a:buFont typeface="Poppins"/>
              <a:buChar char="○"/>
            </a:pPr>
            <a:r>
              <a:rPr lang="en" sz="2000" dirty="0">
                <a:solidFill>
                  <a:schemeClr val="accent3"/>
                </a:solidFill>
                <a:latin typeface="Poppins"/>
                <a:ea typeface="Poppins"/>
                <a:cs typeface="Poppins"/>
                <a:sym typeface="Poppins"/>
              </a:rPr>
              <a:t>Hashed page</a:t>
            </a:r>
            <a:endParaRPr sz="2000" dirty="0">
              <a:solidFill>
                <a:schemeClr val="accent3"/>
              </a:solidFill>
              <a:latin typeface="Poppins"/>
              <a:ea typeface="Poppins"/>
              <a:cs typeface="Poppins"/>
              <a:sym typeface="Poppins"/>
            </a:endParaRPr>
          </a:p>
          <a:p>
            <a:pPr marL="1371600" lvl="2" indent="-355600" algn="just" rtl="0">
              <a:lnSpc>
                <a:spcPct val="100000"/>
              </a:lnSpc>
              <a:spcBef>
                <a:spcPts val="1000"/>
              </a:spcBef>
              <a:spcAft>
                <a:spcPts val="0"/>
              </a:spcAft>
              <a:buClr>
                <a:schemeClr val="accent3"/>
              </a:buClr>
              <a:buSzPts val="2000"/>
              <a:buFont typeface="Poppins"/>
              <a:buChar char="■"/>
            </a:pPr>
            <a:r>
              <a:rPr lang="en" sz="2000" dirty="0">
                <a:solidFill>
                  <a:schemeClr val="accent3"/>
                </a:solidFill>
                <a:latin typeface="Poppins"/>
                <a:ea typeface="Poppins"/>
                <a:cs typeface="Poppins"/>
                <a:sym typeface="Poppins"/>
              </a:rPr>
              <a:t>Create a hashed version of each webpage.</a:t>
            </a:r>
            <a:endParaRPr sz="2000" dirty="0">
              <a:solidFill>
                <a:schemeClr val="accent3"/>
              </a:solidFill>
              <a:latin typeface="Poppins"/>
              <a:ea typeface="Poppins"/>
              <a:cs typeface="Poppins"/>
              <a:sym typeface="Poppins"/>
            </a:endParaRPr>
          </a:p>
          <a:p>
            <a:pPr marL="1371600" lvl="2" indent="-355600" algn="just" rtl="0">
              <a:lnSpc>
                <a:spcPct val="100000"/>
              </a:lnSpc>
              <a:spcBef>
                <a:spcPts val="1000"/>
              </a:spcBef>
              <a:spcAft>
                <a:spcPts val="0"/>
              </a:spcAft>
              <a:buClr>
                <a:schemeClr val="accent3"/>
              </a:buClr>
              <a:buSzPts val="2000"/>
              <a:buFont typeface="Poppins"/>
              <a:buChar char="■"/>
            </a:pPr>
            <a:r>
              <a:rPr lang="en" sz="2000" dirty="0">
                <a:solidFill>
                  <a:schemeClr val="accent3"/>
                </a:solidFill>
                <a:latin typeface="Poppins"/>
                <a:ea typeface="Poppins"/>
                <a:cs typeface="Poppins"/>
                <a:sym typeface="Poppins"/>
              </a:rPr>
              <a:t>Identify the modified webpage via difference between current hash and initial hash.</a:t>
            </a:r>
            <a:endParaRPr sz="2000" dirty="0">
              <a:solidFill>
                <a:schemeClr val="accent3"/>
              </a:solidFill>
              <a:latin typeface="Poppins"/>
              <a:ea typeface="Poppins"/>
              <a:cs typeface="Poppins"/>
              <a:sym typeface="Poppins"/>
            </a:endParaRPr>
          </a:p>
        </p:txBody>
      </p:sp>
      <p:sp>
        <p:nvSpPr>
          <p:cNvPr id="682" name="Google Shape;682;p38"/>
          <p:cNvSpPr txBox="1">
            <a:spLocks noGrp="1"/>
          </p:cNvSpPr>
          <p:nvPr>
            <p:ph type="title"/>
          </p:nvPr>
        </p:nvSpPr>
        <p:spPr>
          <a:xfrm>
            <a:off x="698475" y="348775"/>
            <a:ext cx="9986700" cy="887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3700" dirty="0"/>
              <a:t>3.1 Indexing</a:t>
            </a:r>
            <a:endParaRPr sz="3700" dirty="0"/>
          </a:p>
        </p:txBody>
      </p:sp>
      <p:pic>
        <p:nvPicPr>
          <p:cNvPr id="683" name="Google Shape;683;p38"/>
          <p:cNvPicPr preferRelativeResize="0"/>
          <p:nvPr/>
        </p:nvPicPr>
        <p:blipFill>
          <a:blip r:embed="rId4">
            <a:alphaModFix/>
          </a:blip>
          <a:stretch>
            <a:fillRect/>
          </a:stretch>
        </p:blipFill>
        <p:spPr>
          <a:xfrm>
            <a:off x="1846925" y="4756675"/>
            <a:ext cx="5967650" cy="1058675"/>
          </a:xfrm>
          <a:prstGeom prst="rect">
            <a:avLst/>
          </a:prstGeom>
          <a:noFill/>
          <a:ln>
            <a:noFill/>
          </a:ln>
        </p:spPr>
      </p:pic>
    </p:spTree>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22"/>
          <p:cNvSpPr txBox="1">
            <a:spLocks noGrp="1"/>
          </p:cNvSpPr>
          <p:nvPr>
            <p:ph type="title"/>
          </p:nvPr>
        </p:nvSpPr>
        <p:spPr>
          <a:xfrm>
            <a:off x="862600" y="1685375"/>
            <a:ext cx="6687600" cy="1007700"/>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
              <a:t>EQUIPO SASHIMI</a:t>
            </a:r>
            <a:endParaRPr/>
          </a:p>
        </p:txBody>
      </p:sp>
      <p:sp>
        <p:nvSpPr>
          <p:cNvPr id="508" name="Google Shape;508;p22"/>
          <p:cNvSpPr txBox="1">
            <a:spLocks noGrp="1"/>
          </p:cNvSpPr>
          <p:nvPr>
            <p:ph type="body" idx="1"/>
          </p:nvPr>
        </p:nvSpPr>
        <p:spPr>
          <a:xfrm>
            <a:off x="919613" y="2853975"/>
            <a:ext cx="5828100" cy="2353500"/>
          </a:xfrm>
          <a:prstGeom prst="rect">
            <a:avLst/>
          </a:prstGeom>
        </p:spPr>
        <p:txBody>
          <a:bodyPr spcFirstLastPara="1" wrap="square" lIns="121900" tIns="121900" rIns="121900" bIns="121900" anchor="t" anchorCtr="0">
            <a:normAutofit fontScale="92500" lnSpcReduction="10000"/>
          </a:bodyPr>
          <a:lstStyle/>
          <a:p>
            <a:pPr marL="0" lvl="0" indent="0" algn="l" rtl="0">
              <a:lnSpc>
                <a:spcPct val="100000"/>
              </a:lnSpc>
              <a:spcBef>
                <a:spcPts val="0"/>
              </a:spcBef>
              <a:spcAft>
                <a:spcPts val="0"/>
              </a:spcAft>
              <a:buNone/>
            </a:pPr>
            <a:r>
              <a:rPr lang="en" dirty="0"/>
              <a:t>GeonWoo Bang</a:t>
            </a:r>
            <a:endParaRPr dirty="0"/>
          </a:p>
          <a:p>
            <a:pPr marL="0" lvl="0" indent="0" algn="l" rtl="0">
              <a:spcBef>
                <a:spcPts val="1600"/>
              </a:spcBef>
              <a:spcAft>
                <a:spcPts val="0"/>
              </a:spcAft>
              <a:buNone/>
            </a:pPr>
            <a:r>
              <a:rPr lang="en" dirty="0"/>
              <a:t>JungYoon Hwang</a:t>
            </a:r>
            <a:endParaRPr dirty="0"/>
          </a:p>
          <a:p>
            <a:pPr marL="0" lvl="0" indent="0" algn="l" rtl="0">
              <a:spcBef>
                <a:spcPts val="1600"/>
              </a:spcBef>
              <a:spcAft>
                <a:spcPts val="0"/>
              </a:spcAft>
              <a:buNone/>
            </a:pPr>
            <a:r>
              <a:rPr lang="en" dirty="0"/>
              <a:t>Jiae Choi</a:t>
            </a:r>
            <a:endParaRPr dirty="0"/>
          </a:p>
          <a:p>
            <a:pPr marL="0" lvl="0" indent="0" algn="l" rtl="0">
              <a:spcBef>
                <a:spcPts val="1600"/>
              </a:spcBef>
              <a:spcAft>
                <a:spcPts val="1600"/>
              </a:spcAft>
              <a:buNone/>
            </a:pPr>
            <a:r>
              <a:rPr lang="en" dirty="0"/>
              <a:t>Mikel Larrarte Rodriguez</a:t>
            </a:r>
            <a:endParaRPr dirty="0"/>
          </a:p>
        </p:txBody>
      </p:sp>
      <p:grpSp>
        <p:nvGrpSpPr>
          <p:cNvPr id="509" name="Google Shape;509;p22"/>
          <p:cNvGrpSpPr/>
          <p:nvPr/>
        </p:nvGrpSpPr>
        <p:grpSpPr>
          <a:xfrm>
            <a:off x="7383002" y="4540325"/>
            <a:ext cx="2181048" cy="1818514"/>
            <a:chOff x="3790450" y="2922745"/>
            <a:chExt cx="1228275" cy="1024111"/>
          </a:xfrm>
        </p:grpSpPr>
        <p:sp>
          <p:nvSpPr>
            <p:cNvPr id="510" name="Google Shape;510;p22"/>
            <p:cNvSpPr/>
            <p:nvPr/>
          </p:nvSpPr>
          <p:spPr>
            <a:xfrm>
              <a:off x="3790450" y="2942602"/>
              <a:ext cx="1220561" cy="1004254"/>
            </a:xfrm>
            <a:custGeom>
              <a:avLst/>
              <a:gdLst/>
              <a:ahLst/>
              <a:cxnLst/>
              <a:rect l="l" t="t" r="r" b="b"/>
              <a:pathLst>
                <a:path w="1220561" h="1004254" extrusionOk="0">
                  <a:moveTo>
                    <a:pt x="207279" y="0"/>
                  </a:moveTo>
                  <a:lnTo>
                    <a:pt x="17224" y="276831"/>
                  </a:lnTo>
                  <a:lnTo>
                    <a:pt x="17600" y="277090"/>
                  </a:lnTo>
                  <a:cubicBezTo>
                    <a:pt x="14139" y="279899"/>
                    <a:pt x="10694" y="282725"/>
                    <a:pt x="8241" y="286328"/>
                  </a:cubicBezTo>
                  <a:cubicBezTo>
                    <a:pt x="-42239" y="360421"/>
                    <a:pt x="144416" y="575627"/>
                    <a:pt x="425186" y="766921"/>
                  </a:cubicBezTo>
                  <a:cubicBezTo>
                    <a:pt x="705963" y="958211"/>
                    <a:pt x="974597" y="1053168"/>
                    <a:pt x="1025077" y="979071"/>
                  </a:cubicBezTo>
                  <a:cubicBezTo>
                    <a:pt x="1025523" y="978432"/>
                    <a:pt x="1025603" y="977590"/>
                    <a:pt x="1026008" y="976934"/>
                  </a:cubicBezTo>
                  <a:lnTo>
                    <a:pt x="1027870" y="978221"/>
                  </a:lnTo>
                  <a:lnTo>
                    <a:pt x="1220561" y="700799"/>
                  </a:lnTo>
                  <a:lnTo>
                    <a:pt x="207279"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11" name="Google Shape;511;p22"/>
            <p:cNvSpPr/>
            <p:nvPr/>
          </p:nvSpPr>
          <p:spPr>
            <a:xfrm>
              <a:off x="3985489" y="2922745"/>
              <a:ext cx="1033236" cy="743083"/>
            </a:xfrm>
            <a:custGeom>
              <a:avLst/>
              <a:gdLst/>
              <a:ahLst/>
              <a:cxnLst/>
              <a:rect l="l" t="t" r="r" b="b"/>
              <a:pathLst>
                <a:path w="1033236" h="743083" extrusionOk="0">
                  <a:moveTo>
                    <a:pt x="8241" y="25176"/>
                  </a:moveTo>
                  <a:cubicBezTo>
                    <a:pt x="58721" y="-48921"/>
                    <a:pt x="327261" y="46085"/>
                    <a:pt x="608039" y="237379"/>
                  </a:cubicBezTo>
                  <a:cubicBezTo>
                    <a:pt x="888817" y="428669"/>
                    <a:pt x="1075476" y="643811"/>
                    <a:pt x="1024996" y="717908"/>
                  </a:cubicBezTo>
                  <a:cubicBezTo>
                    <a:pt x="974516" y="792005"/>
                    <a:pt x="706004" y="696995"/>
                    <a:pt x="425226" y="505705"/>
                  </a:cubicBezTo>
                  <a:cubicBezTo>
                    <a:pt x="144448" y="314411"/>
                    <a:pt x="-42243" y="99273"/>
                    <a:pt x="8241" y="2517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12" name="Google Shape;512;p22"/>
            <p:cNvSpPr/>
            <p:nvPr/>
          </p:nvSpPr>
          <p:spPr>
            <a:xfrm>
              <a:off x="4272537" y="3126827"/>
              <a:ext cx="459128" cy="334918"/>
            </a:xfrm>
            <a:custGeom>
              <a:avLst/>
              <a:gdLst/>
              <a:ahLst/>
              <a:cxnLst/>
              <a:rect l="l" t="t" r="r" b="b"/>
              <a:pathLst>
                <a:path w="459128" h="334918" extrusionOk="0">
                  <a:moveTo>
                    <a:pt x="3699" y="10708"/>
                  </a:moveTo>
                  <a:cubicBezTo>
                    <a:pt x="26247" y="-21762"/>
                    <a:pt x="145626" y="22096"/>
                    <a:pt x="270389" y="108669"/>
                  </a:cubicBezTo>
                  <a:cubicBezTo>
                    <a:pt x="395112" y="195242"/>
                    <a:pt x="477977" y="291741"/>
                    <a:pt x="455429" y="324211"/>
                  </a:cubicBezTo>
                  <a:cubicBezTo>
                    <a:pt x="432922" y="356681"/>
                    <a:pt x="313543" y="312820"/>
                    <a:pt x="188779" y="226251"/>
                  </a:cubicBezTo>
                  <a:cubicBezTo>
                    <a:pt x="64016" y="139677"/>
                    <a:pt x="-18849" y="43174"/>
                    <a:pt x="3699" y="1070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pic>
        <p:nvPicPr>
          <p:cNvPr id="513" name="Google Shape;513;p22"/>
          <p:cNvPicPr preferRelativeResize="0"/>
          <p:nvPr/>
        </p:nvPicPr>
        <p:blipFill>
          <a:blip r:embed="rId3">
            <a:alphaModFix/>
          </a:blip>
          <a:stretch>
            <a:fillRect/>
          </a:stretch>
        </p:blipFill>
        <p:spPr>
          <a:xfrm>
            <a:off x="7624300" y="1836275"/>
            <a:ext cx="3638500" cy="36919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5" name="Google Shape;701;p40">
            <a:extLst>
              <a:ext uri="{FF2B5EF4-FFF2-40B4-BE49-F238E27FC236}">
                <a16:creationId xmlns:a16="http://schemas.microsoft.com/office/drawing/2014/main" id="{0AD02972-BE15-52C4-39F0-844AD7B7CA49}"/>
              </a:ext>
            </a:extLst>
          </p:cNvPr>
          <p:cNvSpPr txBox="1">
            <a:spLocks/>
          </p:cNvSpPr>
          <p:nvPr/>
        </p:nvSpPr>
        <p:spPr>
          <a:xfrm>
            <a:off x="698475" y="1205275"/>
            <a:ext cx="10835400" cy="5270400"/>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L="457200" marR="0" lvl="0" indent="-368300" algn="l" rtl="0">
              <a:lnSpc>
                <a:spcPct val="115000"/>
              </a:lnSpc>
              <a:spcBef>
                <a:spcPts val="0"/>
              </a:spcBef>
              <a:spcAft>
                <a:spcPts val="0"/>
              </a:spcAft>
              <a:buClr>
                <a:schemeClr val="dk2"/>
              </a:buClr>
              <a:buSzPts val="2200"/>
              <a:buFont typeface="Poppins Light"/>
              <a:buChar char="●"/>
              <a:defRPr sz="2200" b="0" i="0" u="none" strike="noStrike" cap="none">
                <a:solidFill>
                  <a:schemeClr val="dk2"/>
                </a:solidFill>
                <a:latin typeface="Poppins Light"/>
                <a:ea typeface="Poppins Light"/>
                <a:cs typeface="Poppins Light"/>
                <a:sym typeface="Poppins Light"/>
              </a:defRPr>
            </a:lvl1pPr>
            <a:lvl2pPr marL="914400" marR="0" lvl="1" indent="-368300" algn="l" rtl="0">
              <a:lnSpc>
                <a:spcPct val="115000"/>
              </a:lnSpc>
              <a:spcBef>
                <a:spcPts val="0"/>
              </a:spcBef>
              <a:spcAft>
                <a:spcPts val="0"/>
              </a:spcAft>
              <a:buClr>
                <a:schemeClr val="dk2"/>
              </a:buClr>
              <a:buSzPts val="2200"/>
              <a:buFont typeface="Poppins Light"/>
              <a:buChar char="○"/>
              <a:defRPr sz="2200" b="0" i="0" u="none" strike="noStrike" cap="none">
                <a:solidFill>
                  <a:schemeClr val="dk2"/>
                </a:solidFill>
                <a:latin typeface="Poppins Light"/>
                <a:ea typeface="Poppins Light"/>
                <a:cs typeface="Poppins Light"/>
                <a:sym typeface="Poppins Light"/>
              </a:defRPr>
            </a:lvl2pPr>
            <a:lvl3pPr marL="1371600" marR="0" lvl="2" indent="-368300" algn="l" rtl="0">
              <a:lnSpc>
                <a:spcPct val="115000"/>
              </a:lnSpc>
              <a:spcBef>
                <a:spcPts val="0"/>
              </a:spcBef>
              <a:spcAft>
                <a:spcPts val="0"/>
              </a:spcAft>
              <a:buClr>
                <a:schemeClr val="dk2"/>
              </a:buClr>
              <a:buSzPts val="2200"/>
              <a:buFont typeface="Poppins Light"/>
              <a:buChar char="■"/>
              <a:defRPr sz="2200" b="0" i="0" u="none" strike="noStrike" cap="none">
                <a:solidFill>
                  <a:schemeClr val="dk2"/>
                </a:solidFill>
                <a:latin typeface="Poppins Light"/>
                <a:ea typeface="Poppins Light"/>
                <a:cs typeface="Poppins Light"/>
                <a:sym typeface="Poppins Light"/>
              </a:defRPr>
            </a:lvl3pPr>
            <a:lvl4pPr marL="1828800" marR="0" lvl="3" indent="-368300" algn="l" rtl="0">
              <a:lnSpc>
                <a:spcPct val="115000"/>
              </a:lnSpc>
              <a:spcBef>
                <a:spcPts val="0"/>
              </a:spcBef>
              <a:spcAft>
                <a:spcPts val="0"/>
              </a:spcAft>
              <a:buClr>
                <a:schemeClr val="dk2"/>
              </a:buClr>
              <a:buSzPts val="2200"/>
              <a:buFont typeface="Poppins Light"/>
              <a:buChar char="●"/>
              <a:defRPr sz="2200" b="0" i="0" u="none" strike="noStrike" cap="none">
                <a:solidFill>
                  <a:schemeClr val="dk2"/>
                </a:solidFill>
                <a:latin typeface="Poppins Light"/>
                <a:ea typeface="Poppins Light"/>
                <a:cs typeface="Poppins Light"/>
                <a:sym typeface="Poppins Light"/>
              </a:defRPr>
            </a:lvl4pPr>
            <a:lvl5pPr marL="2286000" marR="0" lvl="4" indent="-368300" algn="l" rtl="0">
              <a:lnSpc>
                <a:spcPct val="115000"/>
              </a:lnSpc>
              <a:spcBef>
                <a:spcPts val="0"/>
              </a:spcBef>
              <a:spcAft>
                <a:spcPts val="0"/>
              </a:spcAft>
              <a:buClr>
                <a:schemeClr val="dk2"/>
              </a:buClr>
              <a:buSzPts val="2200"/>
              <a:buFont typeface="Poppins Light"/>
              <a:buChar char="○"/>
              <a:defRPr sz="2200" b="0" i="0" u="none" strike="noStrike" cap="none">
                <a:solidFill>
                  <a:schemeClr val="dk2"/>
                </a:solidFill>
                <a:latin typeface="Poppins Light"/>
                <a:ea typeface="Poppins Light"/>
                <a:cs typeface="Poppins Light"/>
                <a:sym typeface="Poppins Light"/>
              </a:defRPr>
            </a:lvl5pPr>
            <a:lvl6pPr marL="2743200" marR="0" lvl="5" indent="-368300" algn="l" rtl="0">
              <a:lnSpc>
                <a:spcPct val="115000"/>
              </a:lnSpc>
              <a:spcBef>
                <a:spcPts val="0"/>
              </a:spcBef>
              <a:spcAft>
                <a:spcPts val="0"/>
              </a:spcAft>
              <a:buClr>
                <a:schemeClr val="dk2"/>
              </a:buClr>
              <a:buSzPts val="2200"/>
              <a:buFont typeface="Poppins Light"/>
              <a:buChar char="■"/>
              <a:defRPr sz="2200" b="0" i="0" u="none" strike="noStrike" cap="none">
                <a:solidFill>
                  <a:schemeClr val="dk2"/>
                </a:solidFill>
                <a:latin typeface="Poppins Light"/>
                <a:ea typeface="Poppins Light"/>
                <a:cs typeface="Poppins Light"/>
                <a:sym typeface="Poppins Light"/>
              </a:defRPr>
            </a:lvl6pPr>
            <a:lvl7pPr marL="3200400" marR="0" lvl="6" indent="-368300" algn="l" rtl="0">
              <a:lnSpc>
                <a:spcPct val="115000"/>
              </a:lnSpc>
              <a:spcBef>
                <a:spcPts val="0"/>
              </a:spcBef>
              <a:spcAft>
                <a:spcPts val="0"/>
              </a:spcAft>
              <a:buClr>
                <a:schemeClr val="dk2"/>
              </a:buClr>
              <a:buSzPts val="2200"/>
              <a:buFont typeface="Poppins Light"/>
              <a:buChar char="●"/>
              <a:defRPr sz="2200" b="0" i="0" u="none" strike="noStrike" cap="none">
                <a:solidFill>
                  <a:schemeClr val="dk2"/>
                </a:solidFill>
                <a:latin typeface="Poppins Light"/>
                <a:ea typeface="Poppins Light"/>
                <a:cs typeface="Poppins Light"/>
                <a:sym typeface="Poppins Light"/>
              </a:defRPr>
            </a:lvl7pPr>
            <a:lvl8pPr marL="3657600" marR="0" lvl="7" indent="-368300" algn="l" rtl="0">
              <a:lnSpc>
                <a:spcPct val="115000"/>
              </a:lnSpc>
              <a:spcBef>
                <a:spcPts val="0"/>
              </a:spcBef>
              <a:spcAft>
                <a:spcPts val="0"/>
              </a:spcAft>
              <a:buClr>
                <a:schemeClr val="dk2"/>
              </a:buClr>
              <a:buSzPts val="2200"/>
              <a:buFont typeface="Poppins Light"/>
              <a:buChar char="○"/>
              <a:defRPr sz="2200" b="0" i="0" u="none" strike="noStrike" cap="none">
                <a:solidFill>
                  <a:schemeClr val="dk2"/>
                </a:solidFill>
                <a:latin typeface="Poppins Light"/>
                <a:ea typeface="Poppins Light"/>
                <a:cs typeface="Poppins Light"/>
                <a:sym typeface="Poppins Light"/>
              </a:defRPr>
            </a:lvl8pPr>
            <a:lvl9pPr marL="4114800" marR="0" lvl="8" indent="-368300" algn="l" rtl="0">
              <a:lnSpc>
                <a:spcPct val="115000"/>
              </a:lnSpc>
              <a:spcBef>
                <a:spcPts val="0"/>
              </a:spcBef>
              <a:spcAft>
                <a:spcPts val="0"/>
              </a:spcAft>
              <a:buClr>
                <a:schemeClr val="dk2"/>
              </a:buClr>
              <a:buSzPts val="2200"/>
              <a:buFont typeface="Poppins Light"/>
              <a:buChar char="■"/>
              <a:defRPr sz="2200" b="0" i="0" u="none" strike="noStrike" cap="none">
                <a:solidFill>
                  <a:schemeClr val="dk2"/>
                </a:solidFill>
                <a:latin typeface="Poppins Light"/>
                <a:ea typeface="Poppins Light"/>
                <a:cs typeface="Poppins Light"/>
                <a:sym typeface="Poppins Light"/>
              </a:defRPr>
            </a:lvl9pPr>
          </a:lstStyle>
          <a:p>
            <a:pPr indent="-374650" algn="just">
              <a:lnSpc>
                <a:spcPct val="100000"/>
              </a:lnSpc>
              <a:spcBef>
                <a:spcPts val="1000"/>
              </a:spcBef>
              <a:buClr>
                <a:schemeClr val="accent3"/>
              </a:buClr>
              <a:buSzPts val="2300"/>
              <a:buFont typeface="Poppins"/>
              <a:buChar char="●"/>
            </a:pPr>
            <a:r>
              <a:rPr lang="en-US" sz="2300" b="1">
                <a:solidFill>
                  <a:schemeClr val="accent3"/>
                </a:solidFill>
                <a:latin typeface="Poppins"/>
                <a:ea typeface="Poppins"/>
                <a:cs typeface="Poppins"/>
                <a:sym typeface="Poppins"/>
              </a:rPr>
              <a:t>Retriever </a:t>
            </a:r>
            <a:endParaRPr lang="en-US" sz="2300" b="1" dirty="0">
              <a:solidFill>
                <a:schemeClr val="accent3"/>
              </a:solidFill>
              <a:latin typeface="Poppins"/>
              <a:ea typeface="Poppins"/>
              <a:cs typeface="Poppins"/>
              <a:sym typeface="Poppins"/>
            </a:endParaRPr>
          </a:p>
        </p:txBody>
      </p:sp>
      <p:sp>
        <p:nvSpPr>
          <p:cNvPr id="688" name="Google Shape;688;p39"/>
          <p:cNvSpPr txBox="1">
            <a:spLocks noGrp="1"/>
          </p:cNvSpPr>
          <p:nvPr>
            <p:ph type="title"/>
          </p:nvPr>
        </p:nvSpPr>
        <p:spPr>
          <a:xfrm>
            <a:off x="698475" y="348775"/>
            <a:ext cx="9987000" cy="887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3700"/>
              <a:t>3.2 RAG</a:t>
            </a:r>
            <a:endParaRPr sz="3700"/>
          </a:p>
        </p:txBody>
      </p:sp>
      <p:sp>
        <p:nvSpPr>
          <p:cNvPr id="689" name="Google Shape;689;p39"/>
          <p:cNvSpPr txBox="1">
            <a:spLocks noGrp="1"/>
          </p:cNvSpPr>
          <p:nvPr>
            <p:ph type="body" idx="1"/>
          </p:nvPr>
        </p:nvSpPr>
        <p:spPr>
          <a:xfrm>
            <a:off x="2194800" y="1704450"/>
            <a:ext cx="3901200" cy="676425"/>
          </a:xfrm>
          <a:prstGeom prst="rect">
            <a:avLst/>
          </a:prstGeom>
        </p:spPr>
        <p:txBody>
          <a:bodyPr spcFirstLastPara="1" wrap="square" lIns="121900" tIns="121900" rIns="121900" bIns="121900" anchor="t" anchorCtr="0">
            <a:normAutofit/>
          </a:bodyPr>
          <a:lstStyle/>
          <a:p>
            <a:pPr marL="457200" lvl="0" indent="-342900" algn="just" rtl="0">
              <a:lnSpc>
                <a:spcPct val="100000"/>
              </a:lnSpc>
              <a:spcBef>
                <a:spcPts val="1000"/>
              </a:spcBef>
              <a:spcAft>
                <a:spcPts val="0"/>
              </a:spcAft>
              <a:buClr>
                <a:schemeClr val="accent3"/>
              </a:buClr>
              <a:buSzPts val="1800"/>
              <a:buFont typeface="Poppins"/>
              <a:buChar char="●"/>
            </a:pPr>
            <a:r>
              <a:rPr lang="en" sz="1800" b="1" dirty="0">
                <a:solidFill>
                  <a:schemeClr val="accent3"/>
                </a:solidFill>
                <a:latin typeface="Poppins"/>
                <a:ea typeface="Poppins"/>
                <a:cs typeface="Poppins"/>
                <a:sym typeface="Poppins"/>
              </a:rPr>
              <a:t>Ranking Stage </a:t>
            </a:r>
            <a:endParaRPr sz="1800" b="1" dirty="0">
              <a:solidFill>
                <a:schemeClr val="accent3"/>
              </a:solidFill>
              <a:latin typeface="Poppins"/>
              <a:ea typeface="Poppins"/>
              <a:cs typeface="Poppins"/>
              <a:sym typeface="Poppins"/>
            </a:endParaRPr>
          </a:p>
        </p:txBody>
      </p:sp>
      <p:sp>
        <p:nvSpPr>
          <p:cNvPr id="692" name="Google Shape;692;p39"/>
          <p:cNvSpPr txBox="1">
            <a:spLocks noGrp="1"/>
          </p:cNvSpPr>
          <p:nvPr>
            <p:ph type="body" idx="1"/>
          </p:nvPr>
        </p:nvSpPr>
        <p:spPr>
          <a:xfrm>
            <a:off x="6750150" y="1735350"/>
            <a:ext cx="3901200" cy="645525"/>
          </a:xfrm>
          <a:prstGeom prst="rect">
            <a:avLst/>
          </a:prstGeom>
        </p:spPr>
        <p:txBody>
          <a:bodyPr spcFirstLastPara="1" wrap="square" lIns="121900" tIns="121900" rIns="121900" bIns="121900" anchor="t" anchorCtr="0">
            <a:normAutofit/>
          </a:bodyPr>
          <a:lstStyle/>
          <a:p>
            <a:pPr marL="457200" lvl="0" indent="-342900" algn="just" rtl="0">
              <a:lnSpc>
                <a:spcPct val="100000"/>
              </a:lnSpc>
              <a:spcBef>
                <a:spcPts val="1000"/>
              </a:spcBef>
              <a:spcAft>
                <a:spcPts val="0"/>
              </a:spcAft>
              <a:buClr>
                <a:schemeClr val="accent3"/>
              </a:buClr>
              <a:buSzPts val="1800"/>
              <a:buFont typeface="Poppins"/>
              <a:buChar char="●"/>
            </a:pPr>
            <a:r>
              <a:rPr lang="en" sz="1800" b="1" dirty="0">
                <a:solidFill>
                  <a:schemeClr val="accent3"/>
                </a:solidFill>
                <a:latin typeface="Poppins"/>
                <a:ea typeface="Poppins"/>
                <a:cs typeface="Poppins"/>
                <a:sym typeface="Poppins"/>
              </a:rPr>
              <a:t>Re-Ranking Stage </a:t>
            </a:r>
            <a:endParaRPr sz="1800" b="1" dirty="0">
              <a:solidFill>
                <a:schemeClr val="accent3"/>
              </a:solidFill>
              <a:latin typeface="Poppins"/>
              <a:ea typeface="Poppins"/>
              <a:cs typeface="Poppins"/>
              <a:sym typeface="Poppins"/>
            </a:endParaRPr>
          </a:p>
        </p:txBody>
      </p:sp>
      <p:grpSp>
        <p:nvGrpSpPr>
          <p:cNvPr id="4" name="그룹 3">
            <a:extLst>
              <a:ext uri="{FF2B5EF4-FFF2-40B4-BE49-F238E27FC236}">
                <a16:creationId xmlns:a16="http://schemas.microsoft.com/office/drawing/2014/main" id="{1AE580A3-B833-F3F6-88CD-602B4189E3D2}"/>
              </a:ext>
            </a:extLst>
          </p:cNvPr>
          <p:cNvGrpSpPr/>
          <p:nvPr/>
        </p:nvGrpSpPr>
        <p:grpSpPr>
          <a:xfrm>
            <a:off x="1706950" y="2380875"/>
            <a:ext cx="9145400" cy="4128350"/>
            <a:chOff x="1540075" y="2233125"/>
            <a:chExt cx="9145400" cy="4128350"/>
          </a:xfrm>
        </p:grpSpPr>
        <p:pic>
          <p:nvPicPr>
            <p:cNvPr id="690" name="Google Shape;690;p39"/>
            <p:cNvPicPr preferRelativeResize="0"/>
            <p:nvPr/>
          </p:nvPicPr>
          <p:blipFill rotWithShape="1">
            <a:blip r:embed="rId3">
              <a:alphaModFix/>
            </a:blip>
            <a:srcRect r="48660"/>
            <a:stretch/>
          </p:blipFill>
          <p:spPr>
            <a:xfrm>
              <a:off x="2213075" y="2233125"/>
              <a:ext cx="2957225" cy="2742950"/>
            </a:xfrm>
            <a:prstGeom prst="rect">
              <a:avLst/>
            </a:prstGeom>
            <a:noFill/>
            <a:ln>
              <a:noFill/>
            </a:ln>
          </p:spPr>
        </p:pic>
        <p:pic>
          <p:nvPicPr>
            <p:cNvPr id="693" name="Google Shape;693;p39"/>
            <p:cNvPicPr preferRelativeResize="0"/>
            <p:nvPr/>
          </p:nvPicPr>
          <p:blipFill>
            <a:blip r:embed="rId4">
              <a:alphaModFix/>
            </a:blip>
            <a:stretch>
              <a:fillRect/>
            </a:stretch>
          </p:blipFill>
          <p:spPr>
            <a:xfrm>
              <a:off x="1629184" y="6068675"/>
              <a:ext cx="4125000" cy="292800"/>
            </a:xfrm>
            <a:prstGeom prst="rect">
              <a:avLst/>
            </a:prstGeom>
            <a:noFill/>
            <a:ln>
              <a:noFill/>
            </a:ln>
          </p:spPr>
        </p:pic>
        <p:sp>
          <p:nvSpPr>
            <p:cNvPr id="695" name="Google Shape;695;p39"/>
            <p:cNvSpPr txBox="1"/>
            <p:nvPr/>
          </p:nvSpPr>
          <p:spPr>
            <a:xfrm>
              <a:off x="1540075" y="5149450"/>
              <a:ext cx="4303200" cy="8055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1000"/>
                </a:spcBef>
                <a:spcAft>
                  <a:spcPts val="0"/>
                </a:spcAft>
                <a:buNone/>
              </a:pPr>
              <a:r>
                <a:rPr lang="en" sz="2000">
                  <a:solidFill>
                    <a:schemeClr val="accent3"/>
                  </a:solidFill>
                  <a:latin typeface="Poppins"/>
                  <a:ea typeface="Poppins"/>
                  <a:cs typeface="Poppins"/>
                  <a:sym typeface="Poppins"/>
                </a:rPr>
                <a:t>Fast, Easy to calculate</a:t>
              </a:r>
              <a:endParaRPr sz="2000">
                <a:solidFill>
                  <a:schemeClr val="accent3"/>
                </a:solidFill>
                <a:latin typeface="Poppins"/>
                <a:ea typeface="Poppins"/>
                <a:cs typeface="Poppins"/>
                <a:sym typeface="Poppins"/>
              </a:endParaRPr>
            </a:p>
            <a:p>
              <a:pPr marL="0" lvl="0" indent="0" algn="ctr" rtl="0">
                <a:lnSpc>
                  <a:spcPct val="80000"/>
                </a:lnSpc>
                <a:spcBef>
                  <a:spcPts val="1000"/>
                </a:spcBef>
                <a:spcAft>
                  <a:spcPts val="0"/>
                </a:spcAft>
                <a:buNone/>
              </a:pPr>
              <a:r>
                <a:rPr lang="en" sz="2000">
                  <a:solidFill>
                    <a:schemeClr val="accent3"/>
                  </a:solidFill>
                  <a:latin typeface="Poppins"/>
                  <a:ea typeface="Poppins"/>
                  <a:cs typeface="Poppins"/>
                  <a:sym typeface="Poppins"/>
                </a:rPr>
                <a:t>Lower performance</a:t>
              </a:r>
              <a:endParaRPr sz="2000">
                <a:solidFill>
                  <a:schemeClr val="accent3"/>
                </a:solidFill>
                <a:latin typeface="Poppins"/>
                <a:ea typeface="Poppins"/>
                <a:cs typeface="Poppins"/>
                <a:sym typeface="Poppins"/>
              </a:endParaRPr>
            </a:p>
          </p:txBody>
        </p:sp>
        <p:grpSp>
          <p:nvGrpSpPr>
            <p:cNvPr id="3" name="그룹 2">
              <a:extLst>
                <a:ext uri="{FF2B5EF4-FFF2-40B4-BE49-F238E27FC236}">
                  <a16:creationId xmlns:a16="http://schemas.microsoft.com/office/drawing/2014/main" id="{531D1853-D1C2-EE8C-5D78-AB0CE556F66A}"/>
                </a:ext>
              </a:extLst>
            </p:cNvPr>
            <p:cNvGrpSpPr/>
            <p:nvPr/>
          </p:nvGrpSpPr>
          <p:grpSpPr>
            <a:xfrm>
              <a:off x="6382275" y="2233125"/>
              <a:ext cx="4303200" cy="4128350"/>
              <a:chOff x="6382275" y="2233125"/>
              <a:chExt cx="4303200" cy="4128350"/>
            </a:xfrm>
          </p:grpSpPr>
          <p:pic>
            <p:nvPicPr>
              <p:cNvPr id="691" name="Google Shape;691;p39"/>
              <p:cNvPicPr preferRelativeResize="0"/>
              <p:nvPr/>
            </p:nvPicPr>
            <p:blipFill rotWithShape="1">
              <a:blip r:embed="rId3">
                <a:alphaModFix/>
              </a:blip>
              <a:srcRect l="48660"/>
              <a:stretch/>
            </p:blipFill>
            <p:spPr>
              <a:xfrm>
                <a:off x="7113225" y="2233125"/>
                <a:ext cx="2957225" cy="2742950"/>
              </a:xfrm>
              <a:prstGeom prst="rect">
                <a:avLst/>
              </a:prstGeom>
              <a:noFill/>
              <a:ln>
                <a:noFill/>
              </a:ln>
            </p:spPr>
          </p:pic>
          <p:pic>
            <p:nvPicPr>
              <p:cNvPr id="694" name="Google Shape;694;p39"/>
              <p:cNvPicPr preferRelativeResize="0"/>
              <p:nvPr/>
            </p:nvPicPr>
            <p:blipFill>
              <a:blip r:embed="rId5">
                <a:alphaModFix/>
              </a:blip>
              <a:stretch>
                <a:fillRect/>
              </a:stretch>
            </p:blipFill>
            <p:spPr>
              <a:xfrm>
                <a:off x="7336850" y="6068675"/>
                <a:ext cx="2394039" cy="292800"/>
              </a:xfrm>
              <a:prstGeom prst="rect">
                <a:avLst/>
              </a:prstGeom>
              <a:noFill/>
              <a:ln>
                <a:noFill/>
              </a:ln>
            </p:spPr>
          </p:pic>
          <p:sp>
            <p:nvSpPr>
              <p:cNvPr id="696" name="Google Shape;696;p39"/>
              <p:cNvSpPr txBox="1"/>
              <p:nvPr/>
            </p:nvSpPr>
            <p:spPr>
              <a:xfrm>
                <a:off x="6382275" y="5149450"/>
                <a:ext cx="4303200" cy="8055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1000"/>
                  </a:spcBef>
                  <a:spcAft>
                    <a:spcPts val="0"/>
                  </a:spcAft>
                  <a:buNone/>
                </a:pPr>
                <a:r>
                  <a:rPr lang="en" sz="2000">
                    <a:solidFill>
                      <a:schemeClr val="accent3"/>
                    </a:solidFill>
                    <a:latin typeface="Poppins"/>
                    <a:ea typeface="Poppins"/>
                    <a:cs typeface="Poppins"/>
                    <a:sym typeface="Poppins"/>
                  </a:rPr>
                  <a:t>Slow, Hard to train</a:t>
                </a:r>
                <a:endParaRPr sz="2000">
                  <a:solidFill>
                    <a:schemeClr val="accent3"/>
                  </a:solidFill>
                  <a:latin typeface="Poppins"/>
                  <a:ea typeface="Poppins"/>
                  <a:cs typeface="Poppins"/>
                  <a:sym typeface="Poppins"/>
                </a:endParaRPr>
              </a:p>
              <a:p>
                <a:pPr marL="0" lvl="0" indent="0" algn="ctr" rtl="0">
                  <a:lnSpc>
                    <a:spcPct val="80000"/>
                  </a:lnSpc>
                  <a:spcBef>
                    <a:spcPts val="1000"/>
                  </a:spcBef>
                  <a:spcAft>
                    <a:spcPts val="0"/>
                  </a:spcAft>
                  <a:buNone/>
                </a:pPr>
                <a:r>
                  <a:rPr lang="en" sz="2000">
                    <a:solidFill>
                      <a:schemeClr val="accent3"/>
                    </a:solidFill>
                    <a:latin typeface="Poppins"/>
                    <a:ea typeface="Poppins"/>
                    <a:cs typeface="Poppins"/>
                    <a:sym typeface="Poppins"/>
                  </a:rPr>
                  <a:t>Higher performance</a:t>
                </a:r>
                <a:endParaRPr sz="2000">
                  <a:solidFill>
                    <a:schemeClr val="accent3"/>
                  </a:solidFill>
                  <a:latin typeface="Poppins"/>
                  <a:ea typeface="Poppins"/>
                  <a:cs typeface="Poppins"/>
                  <a:sym typeface="Poppins"/>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40"/>
          <p:cNvSpPr txBox="1">
            <a:spLocks noGrp="1"/>
          </p:cNvSpPr>
          <p:nvPr>
            <p:ph type="body" idx="1"/>
          </p:nvPr>
        </p:nvSpPr>
        <p:spPr>
          <a:xfrm>
            <a:off x="698475" y="1205275"/>
            <a:ext cx="10835400" cy="5270400"/>
          </a:xfrm>
          <a:prstGeom prst="rect">
            <a:avLst/>
          </a:prstGeom>
        </p:spPr>
        <p:txBody>
          <a:bodyPr spcFirstLastPara="1" wrap="square" lIns="121900" tIns="121900" rIns="121900" bIns="121900" anchor="t" anchorCtr="0">
            <a:normAutofit/>
          </a:bodyPr>
          <a:lstStyle/>
          <a:p>
            <a:pPr marL="457200" lvl="0" indent="-374650" algn="just" rtl="0">
              <a:lnSpc>
                <a:spcPct val="100000"/>
              </a:lnSpc>
              <a:spcBef>
                <a:spcPts val="1000"/>
              </a:spcBef>
              <a:spcAft>
                <a:spcPts val="0"/>
              </a:spcAft>
              <a:buClr>
                <a:schemeClr val="accent3"/>
              </a:buClr>
              <a:buSzPts val="2300"/>
              <a:buFont typeface="Poppins"/>
              <a:buChar char="●"/>
            </a:pPr>
            <a:r>
              <a:rPr lang="en" sz="2300" b="1" dirty="0">
                <a:solidFill>
                  <a:schemeClr val="accent3"/>
                </a:solidFill>
                <a:latin typeface="Poppins"/>
                <a:ea typeface="Poppins"/>
                <a:cs typeface="Poppins"/>
                <a:sym typeface="Poppins"/>
              </a:rPr>
              <a:t>Retriever </a:t>
            </a:r>
            <a:endParaRPr sz="2300" b="1" dirty="0">
              <a:solidFill>
                <a:schemeClr val="accent3"/>
              </a:solidFill>
              <a:latin typeface="Poppins"/>
              <a:ea typeface="Poppins"/>
              <a:cs typeface="Poppins"/>
              <a:sym typeface="Poppins"/>
            </a:endParaRPr>
          </a:p>
        </p:txBody>
      </p:sp>
      <p:sp>
        <p:nvSpPr>
          <p:cNvPr id="702" name="Google Shape;702;p40"/>
          <p:cNvSpPr txBox="1">
            <a:spLocks noGrp="1"/>
          </p:cNvSpPr>
          <p:nvPr>
            <p:ph type="title"/>
          </p:nvPr>
        </p:nvSpPr>
        <p:spPr>
          <a:xfrm>
            <a:off x="698475" y="348775"/>
            <a:ext cx="9987000" cy="887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3700"/>
              <a:t>3.2 RAG</a:t>
            </a:r>
            <a:endParaRPr sz="3700"/>
          </a:p>
        </p:txBody>
      </p:sp>
      <p:grpSp>
        <p:nvGrpSpPr>
          <p:cNvPr id="703" name="Google Shape;703;p40"/>
          <p:cNvGrpSpPr/>
          <p:nvPr/>
        </p:nvGrpSpPr>
        <p:grpSpPr>
          <a:xfrm>
            <a:off x="864675" y="1898388"/>
            <a:ext cx="3000000" cy="3602813"/>
            <a:chOff x="1017075" y="1898388"/>
            <a:chExt cx="3000000" cy="3602813"/>
          </a:xfrm>
        </p:grpSpPr>
        <p:sp>
          <p:nvSpPr>
            <p:cNvPr id="704" name="Google Shape;704;p40"/>
            <p:cNvSpPr/>
            <p:nvPr/>
          </p:nvSpPr>
          <p:spPr>
            <a:xfrm>
              <a:off x="1309275" y="2407350"/>
              <a:ext cx="2415600" cy="398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oppins Light"/>
                  <a:ea typeface="Poppins Light"/>
                  <a:cs typeface="Poppins Light"/>
                  <a:sym typeface="Poppins Light"/>
                </a:rPr>
                <a:t>Context 1</a:t>
              </a:r>
              <a:endParaRPr>
                <a:latin typeface="Poppins Light"/>
                <a:ea typeface="Poppins Light"/>
                <a:cs typeface="Poppins Light"/>
                <a:sym typeface="Poppins Light"/>
              </a:endParaRPr>
            </a:p>
          </p:txBody>
        </p:sp>
        <p:sp>
          <p:nvSpPr>
            <p:cNvPr id="705" name="Google Shape;705;p40"/>
            <p:cNvSpPr/>
            <p:nvPr/>
          </p:nvSpPr>
          <p:spPr>
            <a:xfrm>
              <a:off x="1309275" y="2852688"/>
              <a:ext cx="2415600" cy="398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oppins Light"/>
                  <a:ea typeface="Poppins Light"/>
                  <a:cs typeface="Poppins Light"/>
                  <a:sym typeface="Poppins Light"/>
                </a:rPr>
                <a:t>Context 2</a:t>
              </a:r>
              <a:endParaRPr>
                <a:latin typeface="Poppins Light"/>
                <a:ea typeface="Poppins Light"/>
                <a:cs typeface="Poppins Light"/>
                <a:sym typeface="Poppins Light"/>
              </a:endParaRPr>
            </a:p>
          </p:txBody>
        </p:sp>
        <p:sp>
          <p:nvSpPr>
            <p:cNvPr id="706" name="Google Shape;706;p40"/>
            <p:cNvSpPr/>
            <p:nvPr/>
          </p:nvSpPr>
          <p:spPr>
            <a:xfrm>
              <a:off x="1309275" y="3298025"/>
              <a:ext cx="2415600" cy="398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oppins Light"/>
                  <a:ea typeface="Poppins Light"/>
                  <a:cs typeface="Poppins Light"/>
                  <a:sym typeface="Poppins Light"/>
                </a:rPr>
                <a:t>Context 3</a:t>
              </a:r>
              <a:endParaRPr>
                <a:latin typeface="Poppins Light"/>
                <a:ea typeface="Poppins Light"/>
                <a:cs typeface="Poppins Light"/>
                <a:sym typeface="Poppins Light"/>
              </a:endParaRPr>
            </a:p>
          </p:txBody>
        </p:sp>
        <p:sp>
          <p:nvSpPr>
            <p:cNvPr id="707" name="Google Shape;707;p40"/>
            <p:cNvSpPr/>
            <p:nvPr/>
          </p:nvSpPr>
          <p:spPr>
            <a:xfrm>
              <a:off x="1309275" y="4657763"/>
              <a:ext cx="2415600" cy="398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oppins Light"/>
                  <a:ea typeface="Poppins Light"/>
                  <a:cs typeface="Poppins Light"/>
                  <a:sym typeface="Poppins Light"/>
                </a:rPr>
                <a:t>Context n-1</a:t>
              </a:r>
              <a:endParaRPr>
                <a:latin typeface="Poppins Light"/>
                <a:ea typeface="Poppins Light"/>
                <a:cs typeface="Poppins Light"/>
                <a:sym typeface="Poppins Light"/>
              </a:endParaRPr>
            </a:p>
          </p:txBody>
        </p:sp>
        <p:sp>
          <p:nvSpPr>
            <p:cNvPr id="708" name="Google Shape;708;p40"/>
            <p:cNvSpPr/>
            <p:nvPr/>
          </p:nvSpPr>
          <p:spPr>
            <a:xfrm>
              <a:off x="1309275" y="5103100"/>
              <a:ext cx="2415600" cy="398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oppins Light"/>
                  <a:ea typeface="Poppins Light"/>
                  <a:cs typeface="Poppins Light"/>
                  <a:sym typeface="Poppins Light"/>
                </a:rPr>
                <a:t>Context n</a:t>
              </a:r>
              <a:endParaRPr>
                <a:latin typeface="Poppins Light"/>
                <a:ea typeface="Poppins Light"/>
                <a:cs typeface="Poppins Light"/>
                <a:sym typeface="Poppins Light"/>
              </a:endParaRPr>
            </a:p>
          </p:txBody>
        </p:sp>
        <p:pic>
          <p:nvPicPr>
            <p:cNvPr id="709" name="Google Shape;709;p40"/>
            <p:cNvPicPr preferRelativeResize="0"/>
            <p:nvPr/>
          </p:nvPicPr>
          <p:blipFill>
            <a:blip r:embed="rId3">
              <a:alphaModFix/>
            </a:blip>
            <a:stretch>
              <a:fillRect/>
            </a:stretch>
          </p:blipFill>
          <p:spPr>
            <a:xfrm>
              <a:off x="2230225" y="3890100"/>
              <a:ext cx="573700" cy="573700"/>
            </a:xfrm>
            <a:prstGeom prst="rect">
              <a:avLst/>
            </a:prstGeom>
            <a:noFill/>
            <a:ln>
              <a:noFill/>
            </a:ln>
          </p:spPr>
        </p:pic>
        <p:sp>
          <p:nvSpPr>
            <p:cNvPr id="710" name="Google Shape;710;p40"/>
            <p:cNvSpPr txBox="1"/>
            <p:nvPr/>
          </p:nvSpPr>
          <p:spPr>
            <a:xfrm>
              <a:off x="1017075" y="1898388"/>
              <a:ext cx="3000000" cy="461700"/>
            </a:xfrm>
            <a:prstGeom prst="rect">
              <a:avLst/>
            </a:prstGeom>
            <a:noFill/>
            <a:ln>
              <a:noFill/>
            </a:ln>
          </p:spPr>
          <p:txBody>
            <a:bodyPr spcFirstLastPara="1" wrap="square" lIns="91425" tIns="91425" rIns="91425" bIns="91425" anchor="t" anchorCtr="0">
              <a:spAutoFit/>
            </a:bodyPr>
            <a:lstStyle/>
            <a:p>
              <a:pPr marL="0" lvl="0" indent="0" algn="ctr" rtl="0">
                <a:spcBef>
                  <a:spcPts val="1000"/>
                </a:spcBef>
                <a:spcAft>
                  <a:spcPts val="0"/>
                </a:spcAft>
                <a:buNone/>
              </a:pPr>
              <a:r>
                <a:rPr lang="en" sz="1800">
                  <a:solidFill>
                    <a:schemeClr val="accent3"/>
                  </a:solidFill>
                  <a:latin typeface="Poppins"/>
                  <a:ea typeface="Poppins"/>
                  <a:cs typeface="Poppins"/>
                  <a:sym typeface="Poppins"/>
                </a:rPr>
                <a:t>Vector DB</a:t>
              </a:r>
              <a:endParaRPr/>
            </a:p>
          </p:txBody>
        </p:sp>
      </p:grpSp>
      <p:grpSp>
        <p:nvGrpSpPr>
          <p:cNvPr id="711" name="Google Shape;711;p40"/>
          <p:cNvGrpSpPr/>
          <p:nvPr/>
        </p:nvGrpSpPr>
        <p:grpSpPr>
          <a:xfrm>
            <a:off x="4699925" y="2298050"/>
            <a:ext cx="3000000" cy="2723588"/>
            <a:chOff x="4395125" y="2332275"/>
            <a:chExt cx="3000000" cy="2723588"/>
          </a:xfrm>
        </p:grpSpPr>
        <p:sp>
          <p:nvSpPr>
            <p:cNvPr id="712" name="Google Shape;712;p40"/>
            <p:cNvSpPr txBox="1"/>
            <p:nvPr/>
          </p:nvSpPr>
          <p:spPr>
            <a:xfrm>
              <a:off x="4395125" y="2332275"/>
              <a:ext cx="3000000" cy="461700"/>
            </a:xfrm>
            <a:prstGeom prst="rect">
              <a:avLst/>
            </a:prstGeom>
            <a:noFill/>
            <a:ln>
              <a:noFill/>
            </a:ln>
          </p:spPr>
          <p:txBody>
            <a:bodyPr spcFirstLastPara="1" wrap="square" lIns="91425" tIns="91425" rIns="91425" bIns="91425" anchor="t" anchorCtr="0">
              <a:spAutoFit/>
            </a:bodyPr>
            <a:lstStyle/>
            <a:p>
              <a:pPr marL="0" lvl="0" indent="0" algn="ctr" rtl="0">
                <a:spcBef>
                  <a:spcPts val="1000"/>
                </a:spcBef>
                <a:spcAft>
                  <a:spcPts val="0"/>
                </a:spcAft>
                <a:buNone/>
              </a:pPr>
              <a:r>
                <a:rPr lang="en" sz="1800">
                  <a:solidFill>
                    <a:schemeClr val="accent3"/>
                  </a:solidFill>
                  <a:latin typeface="Poppins"/>
                  <a:ea typeface="Poppins"/>
                  <a:cs typeface="Poppins"/>
                  <a:sym typeface="Poppins"/>
                </a:rPr>
                <a:t>Ranked Context</a:t>
              </a:r>
              <a:endParaRPr/>
            </a:p>
          </p:txBody>
        </p:sp>
        <p:sp>
          <p:nvSpPr>
            <p:cNvPr id="713" name="Google Shape;713;p40"/>
            <p:cNvSpPr/>
            <p:nvPr/>
          </p:nvSpPr>
          <p:spPr>
            <a:xfrm>
              <a:off x="4687325" y="2852688"/>
              <a:ext cx="2415600" cy="398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oppins Light"/>
                  <a:ea typeface="Poppins Light"/>
                  <a:cs typeface="Poppins Light"/>
                  <a:sym typeface="Poppins Light"/>
                </a:rPr>
                <a:t>Ranked 1</a:t>
              </a:r>
              <a:endParaRPr>
                <a:latin typeface="Poppins Light"/>
                <a:ea typeface="Poppins Light"/>
                <a:cs typeface="Poppins Light"/>
                <a:sym typeface="Poppins Light"/>
              </a:endParaRPr>
            </a:p>
          </p:txBody>
        </p:sp>
        <p:sp>
          <p:nvSpPr>
            <p:cNvPr id="714" name="Google Shape;714;p40"/>
            <p:cNvSpPr/>
            <p:nvPr/>
          </p:nvSpPr>
          <p:spPr>
            <a:xfrm>
              <a:off x="4687325" y="3298025"/>
              <a:ext cx="2415600" cy="398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oppins Light"/>
                  <a:ea typeface="Poppins Light"/>
                  <a:cs typeface="Poppins Light"/>
                  <a:sym typeface="Poppins Light"/>
                </a:rPr>
                <a:t>Ranked 2</a:t>
              </a:r>
              <a:endParaRPr>
                <a:latin typeface="Poppins Light"/>
                <a:ea typeface="Poppins Light"/>
                <a:cs typeface="Poppins Light"/>
                <a:sym typeface="Poppins Light"/>
              </a:endParaRPr>
            </a:p>
          </p:txBody>
        </p:sp>
        <p:sp>
          <p:nvSpPr>
            <p:cNvPr id="715" name="Google Shape;715;p40"/>
            <p:cNvSpPr/>
            <p:nvPr/>
          </p:nvSpPr>
          <p:spPr>
            <a:xfrm>
              <a:off x="4687325" y="4657763"/>
              <a:ext cx="2415600" cy="398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oppins Light"/>
                  <a:ea typeface="Poppins Light"/>
                  <a:cs typeface="Poppins Light"/>
                  <a:sym typeface="Poppins Light"/>
                </a:rPr>
                <a:t>Ranked 200</a:t>
              </a:r>
              <a:endParaRPr>
                <a:latin typeface="Poppins Light"/>
                <a:ea typeface="Poppins Light"/>
                <a:cs typeface="Poppins Light"/>
                <a:sym typeface="Poppins Light"/>
              </a:endParaRPr>
            </a:p>
          </p:txBody>
        </p:sp>
        <p:pic>
          <p:nvPicPr>
            <p:cNvPr id="716" name="Google Shape;716;p40"/>
            <p:cNvPicPr preferRelativeResize="0"/>
            <p:nvPr/>
          </p:nvPicPr>
          <p:blipFill>
            <a:blip r:embed="rId3">
              <a:alphaModFix/>
            </a:blip>
            <a:stretch>
              <a:fillRect/>
            </a:stretch>
          </p:blipFill>
          <p:spPr>
            <a:xfrm>
              <a:off x="5608275" y="3890100"/>
              <a:ext cx="573700" cy="573700"/>
            </a:xfrm>
            <a:prstGeom prst="rect">
              <a:avLst/>
            </a:prstGeom>
            <a:noFill/>
            <a:ln>
              <a:noFill/>
            </a:ln>
          </p:spPr>
        </p:pic>
      </p:grpSp>
      <p:grpSp>
        <p:nvGrpSpPr>
          <p:cNvPr id="717" name="Google Shape;717;p40"/>
          <p:cNvGrpSpPr/>
          <p:nvPr/>
        </p:nvGrpSpPr>
        <p:grpSpPr>
          <a:xfrm>
            <a:off x="8456875" y="2707288"/>
            <a:ext cx="3000000" cy="1809163"/>
            <a:chOff x="7546175" y="2478675"/>
            <a:chExt cx="3000000" cy="1809163"/>
          </a:xfrm>
        </p:grpSpPr>
        <p:sp>
          <p:nvSpPr>
            <p:cNvPr id="718" name="Google Shape;718;p40"/>
            <p:cNvSpPr txBox="1"/>
            <p:nvPr/>
          </p:nvSpPr>
          <p:spPr>
            <a:xfrm>
              <a:off x="7546175" y="2478675"/>
              <a:ext cx="3000000" cy="461700"/>
            </a:xfrm>
            <a:prstGeom prst="rect">
              <a:avLst/>
            </a:prstGeom>
            <a:noFill/>
            <a:ln>
              <a:noFill/>
            </a:ln>
          </p:spPr>
          <p:txBody>
            <a:bodyPr spcFirstLastPara="1" wrap="square" lIns="91425" tIns="91425" rIns="91425" bIns="91425" anchor="t" anchorCtr="0">
              <a:spAutoFit/>
            </a:bodyPr>
            <a:lstStyle/>
            <a:p>
              <a:pPr marL="0" lvl="0" indent="0" algn="ctr" rtl="0">
                <a:spcBef>
                  <a:spcPts val="1000"/>
                </a:spcBef>
                <a:spcAft>
                  <a:spcPts val="0"/>
                </a:spcAft>
                <a:buNone/>
              </a:pPr>
              <a:r>
                <a:rPr lang="en" sz="1800">
                  <a:solidFill>
                    <a:schemeClr val="accent3"/>
                  </a:solidFill>
                  <a:latin typeface="Poppins"/>
                  <a:ea typeface="Poppins"/>
                  <a:cs typeface="Poppins"/>
                  <a:sym typeface="Poppins"/>
                </a:rPr>
                <a:t>Reranked Context</a:t>
              </a:r>
              <a:endParaRPr/>
            </a:p>
          </p:txBody>
        </p:sp>
        <p:sp>
          <p:nvSpPr>
            <p:cNvPr id="719" name="Google Shape;719;p40"/>
            <p:cNvSpPr/>
            <p:nvPr/>
          </p:nvSpPr>
          <p:spPr>
            <a:xfrm>
              <a:off x="7838375" y="2999088"/>
              <a:ext cx="2415600" cy="398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oppins Light"/>
                  <a:ea typeface="Poppins Light"/>
                  <a:cs typeface="Poppins Light"/>
                  <a:sym typeface="Poppins Light"/>
                </a:rPr>
                <a:t>Final Context 1</a:t>
              </a:r>
              <a:endParaRPr>
                <a:latin typeface="Poppins Light"/>
                <a:ea typeface="Poppins Light"/>
                <a:cs typeface="Poppins Light"/>
                <a:sym typeface="Poppins Light"/>
              </a:endParaRPr>
            </a:p>
          </p:txBody>
        </p:sp>
        <p:sp>
          <p:nvSpPr>
            <p:cNvPr id="720" name="Google Shape;720;p40"/>
            <p:cNvSpPr/>
            <p:nvPr/>
          </p:nvSpPr>
          <p:spPr>
            <a:xfrm>
              <a:off x="7838375" y="3444425"/>
              <a:ext cx="2415600" cy="398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oppins Light"/>
                  <a:ea typeface="Poppins Light"/>
                  <a:cs typeface="Poppins Light"/>
                  <a:sym typeface="Poppins Light"/>
                </a:rPr>
                <a:t>Final Context 2</a:t>
              </a:r>
              <a:endParaRPr>
                <a:latin typeface="Poppins Light"/>
                <a:ea typeface="Poppins Light"/>
                <a:cs typeface="Poppins Light"/>
                <a:sym typeface="Poppins Light"/>
              </a:endParaRPr>
            </a:p>
          </p:txBody>
        </p:sp>
        <p:sp>
          <p:nvSpPr>
            <p:cNvPr id="721" name="Google Shape;721;p40"/>
            <p:cNvSpPr/>
            <p:nvPr/>
          </p:nvSpPr>
          <p:spPr>
            <a:xfrm>
              <a:off x="7838375" y="3889738"/>
              <a:ext cx="2415600" cy="398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oppins Light"/>
                  <a:ea typeface="Poppins Light"/>
                  <a:cs typeface="Poppins Light"/>
                  <a:sym typeface="Poppins Light"/>
                </a:rPr>
                <a:t>Final Context 3</a:t>
              </a:r>
              <a:endParaRPr>
                <a:latin typeface="Poppins Light"/>
                <a:ea typeface="Poppins Light"/>
                <a:cs typeface="Poppins Light"/>
                <a:sym typeface="Poppins Light"/>
              </a:endParaRPr>
            </a:p>
          </p:txBody>
        </p:sp>
      </p:grpSp>
      <p:cxnSp>
        <p:nvCxnSpPr>
          <p:cNvPr id="722" name="Google Shape;722;p40"/>
          <p:cNvCxnSpPr/>
          <p:nvPr/>
        </p:nvCxnSpPr>
        <p:spPr>
          <a:xfrm>
            <a:off x="3586025" y="2406325"/>
            <a:ext cx="1416000" cy="416400"/>
          </a:xfrm>
          <a:prstGeom prst="straightConnector1">
            <a:avLst/>
          </a:prstGeom>
          <a:noFill/>
          <a:ln w="9525" cap="flat" cmpd="sng">
            <a:solidFill>
              <a:schemeClr val="dk2"/>
            </a:solidFill>
            <a:prstDash val="solid"/>
            <a:round/>
            <a:headEnd type="none" w="med" len="med"/>
            <a:tailEnd type="none" w="med" len="med"/>
          </a:ln>
        </p:spPr>
      </p:cxnSp>
      <p:cxnSp>
        <p:nvCxnSpPr>
          <p:cNvPr id="723" name="Google Shape;723;p40"/>
          <p:cNvCxnSpPr/>
          <p:nvPr/>
        </p:nvCxnSpPr>
        <p:spPr>
          <a:xfrm rot="10800000" flipH="1">
            <a:off x="3565350" y="5016255"/>
            <a:ext cx="1425300" cy="490500"/>
          </a:xfrm>
          <a:prstGeom prst="straightConnector1">
            <a:avLst/>
          </a:prstGeom>
          <a:noFill/>
          <a:ln w="9525" cap="flat" cmpd="sng">
            <a:solidFill>
              <a:schemeClr val="dk2"/>
            </a:solidFill>
            <a:prstDash val="solid"/>
            <a:round/>
            <a:headEnd type="none" w="med" len="med"/>
            <a:tailEnd type="none" w="med" len="med"/>
          </a:ln>
        </p:spPr>
      </p:cxnSp>
      <p:cxnSp>
        <p:nvCxnSpPr>
          <p:cNvPr id="724" name="Google Shape;724;p40"/>
          <p:cNvCxnSpPr/>
          <p:nvPr/>
        </p:nvCxnSpPr>
        <p:spPr>
          <a:xfrm rot="10800000" flipH="1">
            <a:off x="7412670" y="4525755"/>
            <a:ext cx="1339800" cy="481200"/>
          </a:xfrm>
          <a:prstGeom prst="straightConnector1">
            <a:avLst/>
          </a:prstGeom>
          <a:noFill/>
          <a:ln w="9525" cap="flat" cmpd="sng">
            <a:solidFill>
              <a:schemeClr val="dk2"/>
            </a:solidFill>
            <a:prstDash val="solid"/>
            <a:round/>
            <a:headEnd type="none" w="med" len="med"/>
            <a:tailEnd type="none" w="med" len="med"/>
          </a:ln>
        </p:spPr>
      </p:cxnSp>
      <p:cxnSp>
        <p:nvCxnSpPr>
          <p:cNvPr id="725" name="Google Shape;725;p40"/>
          <p:cNvCxnSpPr/>
          <p:nvPr/>
        </p:nvCxnSpPr>
        <p:spPr>
          <a:xfrm>
            <a:off x="7402340" y="2822725"/>
            <a:ext cx="1366500" cy="407400"/>
          </a:xfrm>
          <a:prstGeom prst="straightConnector1">
            <a:avLst/>
          </a:prstGeom>
          <a:noFill/>
          <a:ln w="9525" cap="flat" cmpd="sng">
            <a:solidFill>
              <a:schemeClr val="dk2"/>
            </a:solidFill>
            <a:prstDash val="solid"/>
            <a:round/>
            <a:headEnd type="none" w="med" len="med"/>
            <a:tailEnd type="none" w="med" len="med"/>
          </a:ln>
        </p:spPr>
      </p:cxnSp>
      <p:sp>
        <p:nvSpPr>
          <p:cNvPr id="726" name="Google Shape;726;p40"/>
          <p:cNvSpPr txBox="1"/>
          <p:nvPr/>
        </p:nvSpPr>
        <p:spPr>
          <a:xfrm>
            <a:off x="2794025" y="5582588"/>
            <a:ext cx="3000000" cy="415500"/>
          </a:xfrm>
          <a:prstGeom prst="rect">
            <a:avLst/>
          </a:prstGeom>
          <a:noFill/>
          <a:ln>
            <a:noFill/>
          </a:ln>
        </p:spPr>
        <p:txBody>
          <a:bodyPr spcFirstLastPara="1" wrap="square" lIns="91425" tIns="91425" rIns="91425" bIns="91425" anchor="t" anchorCtr="0">
            <a:spAutoFit/>
          </a:bodyPr>
          <a:lstStyle/>
          <a:p>
            <a:pPr marL="0" lvl="0" indent="0" algn="ctr" rtl="0">
              <a:spcBef>
                <a:spcPts val="1000"/>
              </a:spcBef>
              <a:spcAft>
                <a:spcPts val="0"/>
              </a:spcAft>
              <a:buNone/>
            </a:pPr>
            <a:r>
              <a:rPr lang="en" sz="1500" b="1">
                <a:solidFill>
                  <a:schemeClr val="accent3"/>
                </a:solidFill>
                <a:latin typeface="Poppins"/>
                <a:ea typeface="Poppins"/>
                <a:cs typeface="Poppins"/>
                <a:sym typeface="Poppins"/>
              </a:rPr>
              <a:t>Ranking Stage</a:t>
            </a:r>
            <a:endParaRPr sz="1500" b="1"/>
          </a:p>
        </p:txBody>
      </p:sp>
      <p:sp>
        <p:nvSpPr>
          <p:cNvPr id="727" name="Google Shape;727;p40"/>
          <p:cNvSpPr txBox="1"/>
          <p:nvPr/>
        </p:nvSpPr>
        <p:spPr>
          <a:xfrm>
            <a:off x="6667300" y="5091238"/>
            <a:ext cx="3000000" cy="415500"/>
          </a:xfrm>
          <a:prstGeom prst="rect">
            <a:avLst/>
          </a:prstGeom>
          <a:noFill/>
          <a:ln>
            <a:noFill/>
          </a:ln>
        </p:spPr>
        <p:txBody>
          <a:bodyPr spcFirstLastPara="1" wrap="square" lIns="91425" tIns="91425" rIns="91425" bIns="91425" anchor="t" anchorCtr="0">
            <a:spAutoFit/>
          </a:bodyPr>
          <a:lstStyle/>
          <a:p>
            <a:pPr marL="0" lvl="0" indent="0" algn="ctr" rtl="0">
              <a:spcBef>
                <a:spcPts val="1000"/>
              </a:spcBef>
              <a:spcAft>
                <a:spcPts val="0"/>
              </a:spcAft>
              <a:buNone/>
            </a:pPr>
            <a:r>
              <a:rPr lang="en" sz="1500" b="1">
                <a:solidFill>
                  <a:schemeClr val="accent3"/>
                </a:solidFill>
                <a:latin typeface="Poppins"/>
                <a:ea typeface="Poppins"/>
                <a:cs typeface="Poppins"/>
                <a:sym typeface="Poppins"/>
              </a:rPr>
              <a:t>Re-Ranking Stage</a:t>
            </a:r>
            <a:endParaRPr sz="1500" b="1"/>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41"/>
          <p:cNvSpPr txBox="1">
            <a:spLocks noGrp="1"/>
          </p:cNvSpPr>
          <p:nvPr>
            <p:ph type="body" idx="1"/>
          </p:nvPr>
        </p:nvSpPr>
        <p:spPr>
          <a:xfrm>
            <a:off x="698475" y="1205275"/>
            <a:ext cx="10835400" cy="5270400"/>
          </a:xfrm>
          <a:prstGeom prst="rect">
            <a:avLst/>
          </a:prstGeom>
        </p:spPr>
        <p:txBody>
          <a:bodyPr spcFirstLastPara="1" wrap="square" lIns="121900" tIns="121900" rIns="121900" bIns="121900" anchor="t" anchorCtr="0">
            <a:normAutofit/>
          </a:bodyPr>
          <a:lstStyle/>
          <a:p>
            <a:pPr marL="457200" lvl="0" indent="-374650" algn="just" rtl="0">
              <a:lnSpc>
                <a:spcPct val="100000"/>
              </a:lnSpc>
              <a:spcBef>
                <a:spcPts val="1000"/>
              </a:spcBef>
              <a:spcAft>
                <a:spcPts val="0"/>
              </a:spcAft>
              <a:buClr>
                <a:schemeClr val="accent3"/>
              </a:buClr>
              <a:buSzPts val="2300"/>
              <a:buFont typeface="Poppins"/>
              <a:buChar char="●"/>
            </a:pPr>
            <a:r>
              <a:rPr lang="en" sz="2300" b="1">
                <a:solidFill>
                  <a:schemeClr val="accent3"/>
                </a:solidFill>
                <a:latin typeface="Poppins"/>
                <a:ea typeface="Poppins"/>
                <a:cs typeface="Poppins"/>
                <a:sym typeface="Poppins"/>
              </a:rPr>
              <a:t>Generator (LLM)</a:t>
            </a:r>
            <a:endParaRPr sz="2300" b="1">
              <a:solidFill>
                <a:schemeClr val="accent3"/>
              </a:solidFill>
              <a:latin typeface="Poppins"/>
              <a:ea typeface="Poppins"/>
              <a:cs typeface="Poppins"/>
              <a:sym typeface="Poppins"/>
            </a:endParaRPr>
          </a:p>
        </p:txBody>
      </p:sp>
      <p:sp>
        <p:nvSpPr>
          <p:cNvPr id="733" name="Google Shape;733;p41"/>
          <p:cNvSpPr txBox="1">
            <a:spLocks noGrp="1"/>
          </p:cNvSpPr>
          <p:nvPr>
            <p:ph type="title"/>
          </p:nvPr>
        </p:nvSpPr>
        <p:spPr>
          <a:xfrm>
            <a:off x="698475" y="348775"/>
            <a:ext cx="9987000" cy="887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3700"/>
              <a:t>3.2 RAG</a:t>
            </a:r>
            <a:endParaRPr sz="3700"/>
          </a:p>
        </p:txBody>
      </p:sp>
      <p:pic>
        <p:nvPicPr>
          <p:cNvPr id="734" name="Google Shape;734;p41"/>
          <p:cNvPicPr preferRelativeResize="0"/>
          <p:nvPr/>
        </p:nvPicPr>
        <p:blipFill>
          <a:blip r:embed="rId3">
            <a:alphaModFix/>
          </a:blip>
          <a:stretch>
            <a:fillRect/>
          </a:stretch>
        </p:blipFill>
        <p:spPr>
          <a:xfrm>
            <a:off x="910500" y="1845775"/>
            <a:ext cx="4411176" cy="3728901"/>
          </a:xfrm>
          <a:prstGeom prst="rect">
            <a:avLst/>
          </a:prstGeom>
          <a:noFill/>
          <a:ln>
            <a:noFill/>
          </a:ln>
        </p:spPr>
      </p:pic>
      <p:pic>
        <p:nvPicPr>
          <p:cNvPr id="735" name="Google Shape;735;p41"/>
          <p:cNvPicPr preferRelativeResize="0"/>
          <p:nvPr/>
        </p:nvPicPr>
        <p:blipFill>
          <a:blip r:embed="rId4">
            <a:alphaModFix/>
          </a:blip>
          <a:stretch>
            <a:fillRect/>
          </a:stretch>
        </p:blipFill>
        <p:spPr>
          <a:xfrm>
            <a:off x="5474075" y="1845775"/>
            <a:ext cx="5437649" cy="417425"/>
          </a:xfrm>
          <a:prstGeom prst="rect">
            <a:avLst/>
          </a:prstGeom>
          <a:noFill/>
          <a:ln>
            <a:noFill/>
          </a:ln>
        </p:spPr>
      </p:pic>
      <p:sp>
        <p:nvSpPr>
          <p:cNvPr id="736" name="Google Shape;736;p41"/>
          <p:cNvSpPr txBox="1">
            <a:spLocks noGrp="1"/>
          </p:cNvSpPr>
          <p:nvPr>
            <p:ph type="body" idx="1"/>
          </p:nvPr>
        </p:nvSpPr>
        <p:spPr>
          <a:xfrm>
            <a:off x="781775" y="5679175"/>
            <a:ext cx="10835400" cy="615900"/>
          </a:xfrm>
          <a:prstGeom prst="rect">
            <a:avLst/>
          </a:prstGeom>
        </p:spPr>
        <p:txBody>
          <a:bodyPr spcFirstLastPara="1" wrap="square" lIns="121900" tIns="121900" rIns="121900" bIns="121900" anchor="t" anchorCtr="0">
            <a:normAutofit fontScale="92500" lnSpcReduction="20000"/>
          </a:bodyPr>
          <a:lstStyle/>
          <a:p>
            <a:pPr marL="457200" lvl="0" indent="-355600" algn="just" rtl="0">
              <a:lnSpc>
                <a:spcPct val="100000"/>
              </a:lnSpc>
              <a:spcBef>
                <a:spcPts val="1000"/>
              </a:spcBef>
              <a:spcAft>
                <a:spcPts val="0"/>
              </a:spcAft>
              <a:buClr>
                <a:schemeClr val="accent3"/>
              </a:buClr>
              <a:buSzPts val="2000"/>
              <a:buFont typeface="Poppins"/>
              <a:buChar char="●"/>
            </a:pPr>
            <a:r>
              <a:rPr lang="en" sz="2000">
                <a:solidFill>
                  <a:schemeClr val="accent3"/>
                </a:solidFill>
                <a:latin typeface="Poppins"/>
                <a:ea typeface="Poppins"/>
                <a:cs typeface="Poppins"/>
                <a:sym typeface="Poppins"/>
              </a:rPr>
              <a:t>Using </a:t>
            </a:r>
            <a:r>
              <a:rPr lang="en" sz="2000" b="1">
                <a:solidFill>
                  <a:schemeClr val="accent3"/>
                </a:solidFill>
                <a:latin typeface="Poppins"/>
                <a:ea typeface="Poppins"/>
                <a:cs typeface="Poppins"/>
                <a:sym typeface="Poppins"/>
              </a:rPr>
              <a:t>Ollama</a:t>
            </a:r>
            <a:r>
              <a:rPr lang="en" sz="2000">
                <a:solidFill>
                  <a:schemeClr val="accent3"/>
                </a:solidFill>
                <a:latin typeface="Poppins"/>
                <a:ea typeface="Poppins"/>
                <a:cs typeface="Poppins"/>
                <a:sym typeface="Poppins"/>
              </a:rPr>
              <a:t> to serve EEVE-Korean-Instruct-10.8B model</a:t>
            </a:r>
            <a:endParaRPr sz="2000">
              <a:solidFill>
                <a:schemeClr val="accent3"/>
              </a:solidFill>
              <a:latin typeface="Poppins"/>
              <a:ea typeface="Poppins"/>
              <a:cs typeface="Poppins"/>
              <a:sym typeface="Poppins"/>
            </a:endParaRPr>
          </a:p>
        </p:txBody>
      </p:sp>
      <p:sp>
        <p:nvSpPr>
          <p:cNvPr id="737" name="Google Shape;737;p41"/>
          <p:cNvSpPr txBox="1">
            <a:spLocks noGrp="1"/>
          </p:cNvSpPr>
          <p:nvPr>
            <p:ph type="body" idx="1"/>
          </p:nvPr>
        </p:nvSpPr>
        <p:spPr>
          <a:xfrm>
            <a:off x="5474075" y="2444225"/>
            <a:ext cx="10835400" cy="2553600"/>
          </a:xfrm>
          <a:prstGeom prst="rect">
            <a:avLst/>
          </a:prstGeom>
        </p:spPr>
        <p:txBody>
          <a:bodyPr spcFirstLastPara="1" wrap="square" lIns="121900" tIns="121900" rIns="121900" bIns="121900" anchor="t" anchorCtr="0">
            <a:normAutofit/>
          </a:bodyPr>
          <a:lstStyle/>
          <a:p>
            <a:pPr marL="0" lvl="0" indent="0" algn="just" rtl="0">
              <a:lnSpc>
                <a:spcPct val="100000"/>
              </a:lnSpc>
              <a:spcBef>
                <a:spcPts val="1000"/>
              </a:spcBef>
              <a:spcAft>
                <a:spcPts val="0"/>
              </a:spcAft>
              <a:buNone/>
            </a:pPr>
            <a:r>
              <a:rPr lang="en" sz="2000" b="1">
                <a:solidFill>
                  <a:schemeClr val="accent3"/>
                </a:solidFill>
                <a:latin typeface="Poppins"/>
                <a:ea typeface="Poppins"/>
                <a:cs typeface="Poppins"/>
                <a:sym typeface="Poppins"/>
              </a:rPr>
              <a:t>Model Selected Reasons</a:t>
            </a:r>
            <a:endParaRPr sz="2000" b="1">
              <a:solidFill>
                <a:schemeClr val="accent3"/>
              </a:solidFill>
              <a:latin typeface="Poppins"/>
              <a:ea typeface="Poppins"/>
              <a:cs typeface="Poppins"/>
              <a:sym typeface="Poppins"/>
            </a:endParaRPr>
          </a:p>
          <a:p>
            <a:pPr marL="0" lvl="0" indent="0" algn="just" rtl="0">
              <a:lnSpc>
                <a:spcPct val="100000"/>
              </a:lnSpc>
              <a:spcBef>
                <a:spcPts val="1000"/>
              </a:spcBef>
              <a:spcAft>
                <a:spcPts val="0"/>
              </a:spcAft>
              <a:buNone/>
            </a:pPr>
            <a:endParaRPr sz="100">
              <a:solidFill>
                <a:schemeClr val="accent3"/>
              </a:solidFill>
              <a:latin typeface="Poppins"/>
              <a:ea typeface="Poppins"/>
              <a:cs typeface="Poppins"/>
              <a:sym typeface="Poppins"/>
            </a:endParaRPr>
          </a:p>
          <a:p>
            <a:pPr marL="0" lvl="0" indent="0" algn="just" rtl="0">
              <a:lnSpc>
                <a:spcPct val="100000"/>
              </a:lnSpc>
              <a:spcBef>
                <a:spcPts val="1000"/>
              </a:spcBef>
              <a:spcAft>
                <a:spcPts val="0"/>
              </a:spcAft>
              <a:buNone/>
            </a:pPr>
            <a:r>
              <a:rPr lang="en" sz="1800">
                <a:solidFill>
                  <a:schemeClr val="accent3"/>
                </a:solidFill>
                <a:latin typeface="Poppins"/>
                <a:ea typeface="Poppins"/>
                <a:cs typeface="Poppins"/>
                <a:sym typeface="Poppins"/>
              </a:rPr>
              <a:t>One of the Top model on </a:t>
            </a:r>
            <a:r>
              <a:rPr lang="en" sz="1800" b="1">
                <a:solidFill>
                  <a:schemeClr val="accent3"/>
                </a:solidFill>
                <a:latin typeface="Poppins"/>
                <a:ea typeface="Poppins"/>
                <a:cs typeface="Poppins"/>
                <a:sym typeface="Poppins"/>
              </a:rPr>
              <a:t>7~13B</a:t>
            </a:r>
            <a:r>
              <a:rPr lang="en" sz="1800">
                <a:solidFill>
                  <a:schemeClr val="accent3"/>
                </a:solidFill>
                <a:latin typeface="Poppins"/>
                <a:ea typeface="Poppins"/>
                <a:cs typeface="Poppins"/>
                <a:sym typeface="Poppins"/>
              </a:rPr>
              <a:t> size Korean LLM</a:t>
            </a:r>
            <a:endParaRPr sz="1800">
              <a:solidFill>
                <a:schemeClr val="accent3"/>
              </a:solidFill>
              <a:latin typeface="Poppins"/>
              <a:ea typeface="Poppins"/>
              <a:cs typeface="Poppins"/>
              <a:sym typeface="Poppins"/>
            </a:endParaRPr>
          </a:p>
          <a:p>
            <a:pPr marL="0" lvl="0" indent="0" algn="just" rtl="0">
              <a:lnSpc>
                <a:spcPct val="100000"/>
              </a:lnSpc>
              <a:spcBef>
                <a:spcPts val="1000"/>
              </a:spcBef>
              <a:spcAft>
                <a:spcPts val="0"/>
              </a:spcAft>
              <a:buNone/>
            </a:pPr>
            <a:r>
              <a:rPr lang="en" sz="1800">
                <a:solidFill>
                  <a:schemeClr val="accent3"/>
                </a:solidFill>
                <a:latin typeface="Poppins"/>
                <a:ea typeface="Poppins"/>
                <a:cs typeface="Poppins"/>
                <a:sym typeface="Poppins"/>
              </a:rPr>
              <a:t>Support </a:t>
            </a:r>
            <a:r>
              <a:rPr lang="en" sz="1800" b="1">
                <a:solidFill>
                  <a:schemeClr val="accent3"/>
                </a:solidFill>
                <a:latin typeface="Poppins"/>
                <a:ea typeface="Poppins"/>
                <a:cs typeface="Poppins"/>
                <a:sym typeface="Poppins"/>
              </a:rPr>
              <a:t>GGUF</a:t>
            </a:r>
            <a:r>
              <a:rPr lang="en" sz="1800">
                <a:solidFill>
                  <a:schemeClr val="accent3"/>
                </a:solidFill>
                <a:latin typeface="Poppins"/>
                <a:ea typeface="Poppins"/>
                <a:cs typeface="Poppins"/>
                <a:sym typeface="Poppins"/>
              </a:rPr>
              <a:t> format for using Ollama</a:t>
            </a:r>
            <a:endParaRPr sz="1800">
              <a:solidFill>
                <a:schemeClr val="accent3"/>
              </a:solidFill>
              <a:latin typeface="Poppins"/>
              <a:ea typeface="Poppins"/>
              <a:cs typeface="Poppins"/>
              <a:sym typeface="Poppins"/>
            </a:endParaRPr>
          </a:p>
          <a:p>
            <a:pPr marL="0" lvl="0" indent="0" algn="just" rtl="0">
              <a:lnSpc>
                <a:spcPct val="100000"/>
              </a:lnSpc>
              <a:spcBef>
                <a:spcPts val="1000"/>
              </a:spcBef>
              <a:spcAft>
                <a:spcPts val="0"/>
              </a:spcAft>
              <a:buNone/>
            </a:pPr>
            <a:r>
              <a:rPr lang="en" sz="1800">
                <a:solidFill>
                  <a:schemeClr val="accent3"/>
                </a:solidFill>
                <a:latin typeface="Poppins"/>
                <a:ea typeface="Poppins"/>
                <a:cs typeface="Poppins"/>
                <a:sym typeface="Poppins"/>
              </a:rPr>
              <a:t>Well Quantized (Q4_K_M)</a:t>
            </a:r>
            <a:endParaRPr sz="1800">
              <a:solidFill>
                <a:schemeClr val="accent3"/>
              </a:solidFill>
              <a:latin typeface="Poppins"/>
              <a:ea typeface="Poppins"/>
              <a:cs typeface="Poppins"/>
              <a:sym typeface="Poppins"/>
            </a:endParaRPr>
          </a:p>
          <a:p>
            <a:pPr marL="0" lvl="0" indent="0" algn="just" rtl="0">
              <a:lnSpc>
                <a:spcPct val="100000"/>
              </a:lnSpc>
              <a:spcBef>
                <a:spcPts val="1000"/>
              </a:spcBef>
              <a:spcAft>
                <a:spcPts val="0"/>
              </a:spcAft>
              <a:buNone/>
            </a:pPr>
            <a:endParaRPr sz="1800">
              <a:solidFill>
                <a:schemeClr val="accent3"/>
              </a:solidFill>
              <a:latin typeface="Poppins"/>
              <a:ea typeface="Poppins"/>
              <a:cs typeface="Poppins"/>
              <a:sym typeface="Poppi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42"/>
          <p:cNvSpPr txBox="1">
            <a:spLocks noGrp="1"/>
          </p:cNvSpPr>
          <p:nvPr>
            <p:ph type="title"/>
          </p:nvPr>
        </p:nvSpPr>
        <p:spPr>
          <a:xfrm>
            <a:off x="698475" y="348775"/>
            <a:ext cx="9987000" cy="887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3700"/>
              <a:t>3.3 Front-end</a:t>
            </a:r>
            <a:endParaRPr sz="3700"/>
          </a:p>
        </p:txBody>
      </p:sp>
      <p:pic>
        <p:nvPicPr>
          <p:cNvPr id="743" name="Google Shape;743;p42"/>
          <p:cNvPicPr preferRelativeResize="0"/>
          <p:nvPr/>
        </p:nvPicPr>
        <p:blipFill>
          <a:blip r:embed="rId3">
            <a:alphaModFix/>
          </a:blip>
          <a:stretch>
            <a:fillRect/>
          </a:stretch>
        </p:blipFill>
        <p:spPr>
          <a:xfrm>
            <a:off x="7982850" y="2866700"/>
            <a:ext cx="1561850" cy="1561850"/>
          </a:xfrm>
          <a:prstGeom prst="rect">
            <a:avLst/>
          </a:prstGeom>
          <a:noFill/>
          <a:ln>
            <a:noFill/>
          </a:ln>
        </p:spPr>
      </p:pic>
      <p:pic>
        <p:nvPicPr>
          <p:cNvPr id="744" name="Google Shape;744;p42"/>
          <p:cNvPicPr preferRelativeResize="0"/>
          <p:nvPr/>
        </p:nvPicPr>
        <p:blipFill>
          <a:blip r:embed="rId4">
            <a:alphaModFix/>
          </a:blip>
          <a:stretch>
            <a:fillRect/>
          </a:stretch>
        </p:blipFill>
        <p:spPr>
          <a:xfrm>
            <a:off x="3815663" y="3026800"/>
            <a:ext cx="1241651" cy="1241651"/>
          </a:xfrm>
          <a:prstGeom prst="rect">
            <a:avLst/>
          </a:prstGeom>
          <a:noFill/>
          <a:ln>
            <a:noFill/>
          </a:ln>
        </p:spPr>
      </p:pic>
      <p:pic>
        <p:nvPicPr>
          <p:cNvPr id="745" name="Google Shape;745;p42"/>
          <p:cNvPicPr preferRelativeResize="0"/>
          <p:nvPr/>
        </p:nvPicPr>
        <p:blipFill>
          <a:blip r:embed="rId5">
            <a:alphaModFix/>
          </a:blip>
          <a:stretch>
            <a:fillRect/>
          </a:stretch>
        </p:blipFill>
        <p:spPr>
          <a:xfrm>
            <a:off x="1521437" y="2942175"/>
            <a:ext cx="1585275" cy="1410900"/>
          </a:xfrm>
          <a:prstGeom prst="rect">
            <a:avLst/>
          </a:prstGeom>
          <a:noFill/>
          <a:ln>
            <a:noFill/>
          </a:ln>
        </p:spPr>
      </p:pic>
      <p:sp>
        <p:nvSpPr>
          <p:cNvPr id="746" name="Google Shape;746;p42"/>
          <p:cNvSpPr/>
          <p:nvPr/>
        </p:nvSpPr>
        <p:spPr>
          <a:xfrm>
            <a:off x="3151288" y="3337725"/>
            <a:ext cx="619800" cy="619800"/>
          </a:xfrm>
          <a:prstGeom prst="plus">
            <a:avLst>
              <a:gd name="adj" fmla="val 33964"/>
            </a:avLst>
          </a:prstGeom>
          <a:solidFill>
            <a:srgbClr val="FB9C8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Light"/>
              <a:ea typeface="Poppins Light"/>
              <a:cs typeface="Poppins Light"/>
              <a:sym typeface="Poppins Light"/>
            </a:endParaRPr>
          </a:p>
        </p:txBody>
      </p:sp>
      <p:sp>
        <p:nvSpPr>
          <p:cNvPr id="747" name="Google Shape;747;p42"/>
          <p:cNvSpPr txBox="1"/>
          <p:nvPr/>
        </p:nvSpPr>
        <p:spPr>
          <a:xfrm>
            <a:off x="2437150" y="2189200"/>
            <a:ext cx="2141100" cy="40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accent3"/>
                </a:solidFill>
                <a:latin typeface="Poppins"/>
                <a:ea typeface="Poppins"/>
                <a:cs typeface="Poppins"/>
                <a:sym typeface="Poppins"/>
              </a:rPr>
              <a:t>Development</a:t>
            </a:r>
            <a:endParaRPr sz="2200" b="1">
              <a:solidFill>
                <a:schemeClr val="accent3"/>
              </a:solidFill>
              <a:latin typeface="Poppins"/>
              <a:ea typeface="Poppins"/>
              <a:cs typeface="Poppins"/>
              <a:sym typeface="Poppins"/>
            </a:endParaRPr>
          </a:p>
        </p:txBody>
      </p:sp>
      <p:sp>
        <p:nvSpPr>
          <p:cNvPr id="748" name="Google Shape;748;p42"/>
          <p:cNvSpPr txBox="1"/>
          <p:nvPr/>
        </p:nvSpPr>
        <p:spPr>
          <a:xfrm>
            <a:off x="7776025" y="2189200"/>
            <a:ext cx="1975500" cy="40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accent3"/>
                </a:solidFill>
                <a:latin typeface="Poppins"/>
                <a:ea typeface="Poppins"/>
                <a:cs typeface="Poppins"/>
                <a:sym typeface="Poppins"/>
              </a:rPr>
              <a:t>Deployment</a:t>
            </a:r>
            <a:endParaRPr sz="2200" b="1">
              <a:solidFill>
                <a:schemeClr val="accent3"/>
              </a:solidFill>
              <a:latin typeface="Poppins"/>
              <a:ea typeface="Poppins"/>
              <a:cs typeface="Poppins"/>
              <a:sym typeface="Poppi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43"/>
          <p:cNvSpPr txBox="1">
            <a:spLocks noGrp="1"/>
          </p:cNvSpPr>
          <p:nvPr>
            <p:ph type="title"/>
          </p:nvPr>
        </p:nvSpPr>
        <p:spPr>
          <a:xfrm>
            <a:off x="698475" y="348775"/>
            <a:ext cx="9987000" cy="887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3700"/>
              <a:t>3.3 Front-end</a:t>
            </a:r>
            <a:endParaRPr sz="3700"/>
          </a:p>
        </p:txBody>
      </p:sp>
      <p:pic>
        <p:nvPicPr>
          <p:cNvPr id="754" name="Google Shape;754;p43"/>
          <p:cNvPicPr preferRelativeResize="0"/>
          <p:nvPr/>
        </p:nvPicPr>
        <p:blipFill>
          <a:blip r:embed="rId3">
            <a:alphaModFix/>
          </a:blip>
          <a:stretch>
            <a:fillRect/>
          </a:stretch>
        </p:blipFill>
        <p:spPr>
          <a:xfrm>
            <a:off x="479875" y="2233050"/>
            <a:ext cx="6504500" cy="2879225"/>
          </a:xfrm>
          <a:prstGeom prst="rect">
            <a:avLst/>
          </a:prstGeom>
          <a:noFill/>
          <a:ln>
            <a:noFill/>
          </a:ln>
        </p:spPr>
      </p:pic>
      <p:pic>
        <p:nvPicPr>
          <p:cNvPr id="755" name="Google Shape;755;p43"/>
          <p:cNvPicPr preferRelativeResize="0"/>
          <p:nvPr/>
        </p:nvPicPr>
        <p:blipFill>
          <a:blip r:embed="rId4">
            <a:alphaModFix/>
          </a:blip>
          <a:stretch>
            <a:fillRect/>
          </a:stretch>
        </p:blipFill>
        <p:spPr>
          <a:xfrm>
            <a:off x="7350800" y="1962925"/>
            <a:ext cx="1895475" cy="3419475"/>
          </a:xfrm>
          <a:prstGeom prst="rect">
            <a:avLst/>
          </a:prstGeom>
          <a:noFill/>
          <a:ln>
            <a:noFill/>
          </a:ln>
        </p:spPr>
      </p:pic>
      <p:pic>
        <p:nvPicPr>
          <p:cNvPr id="756" name="Google Shape;756;p43"/>
          <p:cNvPicPr preferRelativeResize="0"/>
          <p:nvPr/>
        </p:nvPicPr>
        <p:blipFill>
          <a:blip r:embed="rId5">
            <a:alphaModFix/>
          </a:blip>
          <a:stretch>
            <a:fillRect/>
          </a:stretch>
        </p:blipFill>
        <p:spPr>
          <a:xfrm>
            <a:off x="9548750" y="1981975"/>
            <a:ext cx="1885950" cy="3381375"/>
          </a:xfrm>
          <a:prstGeom prst="rect">
            <a:avLst/>
          </a:prstGeom>
          <a:noFill/>
          <a:ln>
            <a:noFill/>
          </a:ln>
        </p:spPr>
      </p:pic>
      <p:sp>
        <p:nvSpPr>
          <p:cNvPr id="757" name="Google Shape;757;p43"/>
          <p:cNvSpPr txBox="1"/>
          <p:nvPr/>
        </p:nvSpPr>
        <p:spPr>
          <a:xfrm>
            <a:off x="479875" y="5363350"/>
            <a:ext cx="2141100" cy="40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accent3"/>
                </a:solidFill>
                <a:latin typeface="Poppins"/>
                <a:ea typeface="Poppins"/>
                <a:cs typeface="Poppins"/>
                <a:sym typeface="Poppins"/>
              </a:rPr>
              <a:t>Desktop ver.</a:t>
            </a:r>
            <a:endParaRPr sz="2200" b="1">
              <a:solidFill>
                <a:schemeClr val="accent3"/>
              </a:solidFill>
              <a:latin typeface="Poppins"/>
              <a:ea typeface="Poppins"/>
              <a:cs typeface="Poppins"/>
              <a:sym typeface="Poppins"/>
            </a:endParaRPr>
          </a:p>
        </p:txBody>
      </p:sp>
      <p:sp>
        <p:nvSpPr>
          <p:cNvPr id="758" name="Google Shape;758;p43"/>
          <p:cNvSpPr txBox="1"/>
          <p:nvPr/>
        </p:nvSpPr>
        <p:spPr>
          <a:xfrm>
            <a:off x="7350800" y="5546975"/>
            <a:ext cx="2141100" cy="40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accent3"/>
                </a:solidFill>
                <a:latin typeface="Poppins"/>
                <a:ea typeface="Poppins"/>
                <a:cs typeface="Poppins"/>
                <a:sym typeface="Poppins"/>
              </a:rPr>
              <a:t>Mobile ver.</a:t>
            </a:r>
            <a:endParaRPr sz="2200" b="1">
              <a:solidFill>
                <a:schemeClr val="accent3"/>
              </a:solidFill>
              <a:latin typeface="Poppins"/>
              <a:ea typeface="Poppins"/>
              <a:cs typeface="Poppins"/>
              <a:sym typeface="Poppi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44"/>
          <p:cNvSpPr txBox="1">
            <a:spLocks noGrp="1"/>
          </p:cNvSpPr>
          <p:nvPr>
            <p:ph type="title"/>
          </p:nvPr>
        </p:nvSpPr>
        <p:spPr>
          <a:xfrm>
            <a:off x="698475" y="348775"/>
            <a:ext cx="9987000" cy="887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3700"/>
              <a:t>3.4 Back-end</a:t>
            </a:r>
            <a:endParaRPr sz="3700"/>
          </a:p>
        </p:txBody>
      </p:sp>
      <p:sp>
        <p:nvSpPr>
          <p:cNvPr id="764" name="Google Shape;764;p44"/>
          <p:cNvSpPr txBox="1"/>
          <p:nvPr/>
        </p:nvSpPr>
        <p:spPr>
          <a:xfrm>
            <a:off x="2021900" y="2189200"/>
            <a:ext cx="2719200" cy="40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accent3"/>
                </a:solidFill>
                <a:latin typeface="Poppins"/>
                <a:ea typeface="Poppins"/>
                <a:cs typeface="Poppins"/>
                <a:sym typeface="Poppins"/>
              </a:rPr>
              <a:t>API Framework </a:t>
            </a:r>
            <a:endParaRPr sz="2200" b="1">
              <a:solidFill>
                <a:schemeClr val="accent3"/>
              </a:solidFill>
              <a:latin typeface="Poppins"/>
              <a:ea typeface="Poppins"/>
              <a:cs typeface="Poppins"/>
              <a:sym typeface="Poppins"/>
            </a:endParaRPr>
          </a:p>
        </p:txBody>
      </p:sp>
      <p:sp>
        <p:nvSpPr>
          <p:cNvPr id="765" name="Google Shape;765;p44"/>
          <p:cNvSpPr txBox="1"/>
          <p:nvPr/>
        </p:nvSpPr>
        <p:spPr>
          <a:xfrm>
            <a:off x="7318825" y="2189200"/>
            <a:ext cx="1975500" cy="40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accent3"/>
                </a:solidFill>
                <a:latin typeface="Poppins"/>
                <a:ea typeface="Poppins"/>
                <a:cs typeface="Poppins"/>
                <a:sym typeface="Poppins"/>
              </a:rPr>
              <a:t>Deployment</a:t>
            </a:r>
            <a:endParaRPr sz="2200" b="1">
              <a:solidFill>
                <a:schemeClr val="accent3"/>
              </a:solidFill>
              <a:latin typeface="Poppins"/>
              <a:ea typeface="Poppins"/>
              <a:cs typeface="Poppins"/>
              <a:sym typeface="Poppins"/>
            </a:endParaRPr>
          </a:p>
        </p:txBody>
      </p:sp>
      <p:pic>
        <p:nvPicPr>
          <p:cNvPr id="766" name="Google Shape;766;p44"/>
          <p:cNvPicPr preferRelativeResize="0"/>
          <p:nvPr/>
        </p:nvPicPr>
        <p:blipFill>
          <a:blip r:embed="rId3">
            <a:alphaModFix/>
          </a:blip>
          <a:stretch>
            <a:fillRect/>
          </a:stretch>
        </p:blipFill>
        <p:spPr>
          <a:xfrm>
            <a:off x="2599689" y="2886925"/>
            <a:ext cx="1563622" cy="1563622"/>
          </a:xfrm>
          <a:prstGeom prst="rect">
            <a:avLst/>
          </a:prstGeom>
          <a:noFill/>
          <a:ln>
            <a:noFill/>
          </a:ln>
        </p:spPr>
      </p:pic>
      <p:pic>
        <p:nvPicPr>
          <p:cNvPr id="767" name="Google Shape;767;p44"/>
          <p:cNvPicPr preferRelativeResize="0"/>
          <p:nvPr/>
        </p:nvPicPr>
        <p:blipFill>
          <a:blip r:embed="rId4">
            <a:alphaModFix/>
          </a:blip>
          <a:stretch>
            <a:fillRect/>
          </a:stretch>
        </p:blipFill>
        <p:spPr>
          <a:xfrm>
            <a:off x="8873292" y="2886925"/>
            <a:ext cx="1563624" cy="1563624"/>
          </a:xfrm>
          <a:prstGeom prst="rect">
            <a:avLst/>
          </a:prstGeom>
          <a:noFill/>
          <a:ln>
            <a:noFill/>
          </a:ln>
        </p:spPr>
      </p:pic>
      <p:pic>
        <p:nvPicPr>
          <p:cNvPr id="768" name="Google Shape;768;p44"/>
          <p:cNvPicPr preferRelativeResize="0"/>
          <p:nvPr/>
        </p:nvPicPr>
        <p:blipFill>
          <a:blip r:embed="rId5">
            <a:alphaModFix/>
          </a:blip>
          <a:stretch>
            <a:fillRect/>
          </a:stretch>
        </p:blipFill>
        <p:spPr>
          <a:xfrm>
            <a:off x="6399716" y="2871382"/>
            <a:ext cx="1563624" cy="1563624"/>
          </a:xfrm>
          <a:prstGeom prst="rect">
            <a:avLst/>
          </a:prstGeom>
          <a:noFill/>
          <a:ln>
            <a:noFill/>
          </a:ln>
        </p:spPr>
      </p:pic>
      <p:sp>
        <p:nvSpPr>
          <p:cNvPr id="769" name="Google Shape;769;p44"/>
          <p:cNvSpPr/>
          <p:nvPr/>
        </p:nvSpPr>
        <p:spPr>
          <a:xfrm>
            <a:off x="7996675" y="3337725"/>
            <a:ext cx="619800" cy="619800"/>
          </a:xfrm>
          <a:prstGeom prst="plus">
            <a:avLst>
              <a:gd name="adj" fmla="val 3396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Light"/>
              <a:ea typeface="Poppins Light"/>
              <a:cs typeface="Poppins Light"/>
              <a:sym typeface="Poppins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45"/>
          <p:cNvSpPr txBox="1">
            <a:spLocks noGrp="1"/>
          </p:cNvSpPr>
          <p:nvPr>
            <p:ph type="title"/>
          </p:nvPr>
        </p:nvSpPr>
        <p:spPr>
          <a:xfrm>
            <a:off x="698475" y="348775"/>
            <a:ext cx="9987000" cy="887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3700"/>
              <a:t>3.4 Back-end</a:t>
            </a:r>
            <a:endParaRPr sz="3700"/>
          </a:p>
        </p:txBody>
      </p:sp>
      <p:sp>
        <p:nvSpPr>
          <p:cNvPr id="775" name="Google Shape;775;p45"/>
          <p:cNvSpPr txBox="1"/>
          <p:nvPr/>
        </p:nvSpPr>
        <p:spPr>
          <a:xfrm>
            <a:off x="958900" y="1331725"/>
            <a:ext cx="7611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1"/>
                </a:solidFill>
                <a:latin typeface="Poppins ExtraBold"/>
                <a:ea typeface="Poppins ExtraBold"/>
                <a:cs typeface="Poppins ExtraBold"/>
                <a:sym typeface="Poppins ExtraBold"/>
              </a:rPr>
              <a:t>POST: /chat</a:t>
            </a:r>
            <a:endParaRPr sz="2000"/>
          </a:p>
        </p:txBody>
      </p:sp>
      <p:sp>
        <p:nvSpPr>
          <p:cNvPr id="776" name="Google Shape;776;p45"/>
          <p:cNvSpPr txBox="1"/>
          <p:nvPr/>
        </p:nvSpPr>
        <p:spPr>
          <a:xfrm>
            <a:off x="958900" y="3761025"/>
            <a:ext cx="7611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chemeClr val="dk1"/>
                </a:solidFill>
                <a:latin typeface="Poppins ExtraBold"/>
                <a:ea typeface="Poppins ExtraBold"/>
                <a:cs typeface="Poppins ExtraBold"/>
                <a:sym typeface="Poppins ExtraBold"/>
              </a:rPr>
              <a:t>AUTO/GET: /update_db    &amp;   GET: /last_update</a:t>
            </a:r>
            <a:endParaRPr sz="2000" dirty="0"/>
          </a:p>
        </p:txBody>
      </p:sp>
      <p:pic>
        <p:nvPicPr>
          <p:cNvPr id="777" name="Google Shape;777;p45"/>
          <p:cNvPicPr preferRelativeResize="0"/>
          <p:nvPr/>
        </p:nvPicPr>
        <p:blipFill>
          <a:blip r:embed="rId3">
            <a:alphaModFix/>
          </a:blip>
          <a:stretch>
            <a:fillRect/>
          </a:stretch>
        </p:blipFill>
        <p:spPr>
          <a:xfrm>
            <a:off x="1047025" y="1822323"/>
            <a:ext cx="9065223" cy="1733775"/>
          </a:xfrm>
          <a:prstGeom prst="rect">
            <a:avLst/>
          </a:prstGeom>
          <a:noFill/>
          <a:ln>
            <a:noFill/>
          </a:ln>
        </p:spPr>
      </p:pic>
      <p:pic>
        <p:nvPicPr>
          <p:cNvPr id="778" name="Google Shape;778;p45"/>
          <p:cNvPicPr preferRelativeResize="0"/>
          <p:nvPr/>
        </p:nvPicPr>
        <p:blipFill>
          <a:blip r:embed="rId4">
            <a:alphaModFix/>
          </a:blip>
          <a:stretch>
            <a:fillRect/>
          </a:stretch>
        </p:blipFill>
        <p:spPr>
          <a:xfrm>
            <a:off x="1047025" y="4369075"/>
            <a:ext cx="4152900" cy="1524000"/>
          </a:xfrm>
          <a:prstGeom prst="rect">
            <a:avLst/>
          </a:prstGeom>
          <a:noFill/>
          <a:ln>
            <a:noFill/>
          </a:ln>
        </p:spPr>
      </p:pic>
      <p:grpSp>
        <p:nvGrpSpPr>
          <p:cNvPr id="779" name="Google Shape;779;p45"/>
          <p:cNvGrpSpPr/>
          <p:nvPr/>
        </p:nvGrpSpPr>
        <p:grpSpPr>
          <a:xfrm>
            <a:off x="5924235" y="4156800"/>
            <a:ext cx="7611600" cy="1751494"/>
            <a:chOff x="5924235" y="4080600"/>
            <a:chExt cx="7611600" cy="1751494"/>
          </a:xfrm>
        </p:grpSpPr>
        <p:pic>
          <p:nvPicPr>
            <p:cNvPr id="780" name="Google Shape;780;p45"/>
            <p:cNvPicPr preferRelativeResize="0"/>
            <p:nvPr/>
          </p:nvPicPr>
          <p:blipFill>
            <a:blip r:embed="rId5">
              <a:alphaModFix/>
            </a:blip>
            <a:stretch>
              <a:fillRect/>
            </a:stretch>
          </p:blipFill>
          <p:spPr>
            <a:xfrm>
              <a:off x="8938097" y="4080600"/>
              <a:ext cx="1583875" cy="1583875"/>
            </a:xfrm>
            <a:prstGeom prst="rect">
              <a:avLst/>
            </a:prstGeom>
            <a:noFill/>
            <a:ln>
              <a:noFill/>
            </a:ln>
          </p:spPr>
        </p:pic>
        <p:sp>
          <p:nvSpPr>
            <p:cNvPr id="781" name="Google Shape;781;p45"/>
            <p:cNvSpPr txBox="1"/>
            <p:nvPr/>
          </p:nvSpPr>
          <p:spPr>
            <a:xfrm>
              <a:off x="5924235" y="5400994"/>
              <a:ext cx="76116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rgbClr val="252525"/>
                  </a:solidFill>
                  <a:latin typeface="Poppins ExtraBold"/>
                  <a:ea typeface="Poppins ExtraBold"/>
                  <a:cs typeface="Poppins ExtraBold"/>
                  <a:sym typeface="Poppins ExtraBold"/>
                </a:rPr>
                <a:t>Pinecone DB</a:t>
              </a:r>
              <a:endParaRPr sz="1600">
                <a:solidFill>
                  <a:srgbClr val="252525"/>
                </a:solidFill>
              </a:endParaRPr>
            </a:p>
          </p:txBody>
        </p:sp>
      </p:grpSp>
      <p:cxnSp>
        <p:nvCxnSpPr>
          <p:cNvPr id="782" name="Google Shape;782;p45"/>
          <p:cNvCxnSpPr/>
          <p:nvPr/>
        </p:nvCxnSpPr>
        <p:spPr>
          <a:xfrm>
            <a:off x="8013554" y="5028038"/>
            <a:ext cx="635700" cy="0"/>
          </a:xfrm>
          <a:prstGeom prst="straightConnector1">
            <a:avLst/>
          </a:prstGeom>
          <a:noFill/>
          <a:ln w="28575" cap="flat" cmpd="sng">
            <a:solidFill>
              <a:srgbClr val="0B032D"/>
            </a:solidFill>
            <a:prstDash val="solid"/>
            <a:round/>
            <a:headEnd type="none" w="med" len="med"/>
            <a:tailEnd type="triangle" w="med" len="med"/>
          </a:ln>
        </p:spPr>
      </p:cxnSp>
      <p:grpSp>
        <p:nvGrpSpPr>
          <p:cNvPr id="783" name="Google Shape;783;p45"/>
          <p:cNvGrpSpPr/>
          <p:nvPr/>
        </p:nvGrpSpPr>
        <p:grpSpPr>
          <a:xfrm>
            <a:off x="3161285" y="4443563"/>
            <a:ext cx="7611600" cy="1464731"/>
            <a:chOff x="3161285" y="4367363"/>
            <a:chExt cx="7611600" cy="1464731"/>
          </a:xfrm>
        </p:grpSpPr>
        <p:pic>
          <p:nvPicPr>
            <p:cNvPr id="784" name="Google Shape;784;p45"/>
            <p:cNvPicPr preferRelativeResize="0"/>
            <p:nvPr/>
          </p:nvPicPr>
          <p:blipFill>
            <a:blip r:embed="rId6">
              <a:alphaModFix/>
            </a:blip>
            <a:stretch>
              <a:fillRect/>
            </a:stretch>
          </p:blipFill>
          <p:spPr>
            <a:xfrm>
              <a:off x="6445760" y="4367363"/>
              <a:ext cx="1042650" cy="1042650"/>
            </a:xfrm>
            <a:prstGeom prst="rect">
              <a:avLst/>
            </a:prstGeom>
            <a:noFill/>
            <a:ln>
              <a:noFill/>
            </a:ln>
          </p:spPr>
        </p:pic>
        <p:sp>
          <p:nvSpPr>
            <p:cNvPr id="785" name="Google Shape;785;p45"/>
            <p:cNvSpPr txBox="1"/>
            <p:nvPr/>
          </p:nvSpPr>
          <p:spPr>
            <a:xfrm>
              <a:off x="3161285" y="5400994"/>
              <a:ext cx="76116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rgbClr val="252525"/>
                  </a:solidFill>
                  <a:latin typeface="Poppins ExtraBold"/>
                  <a:ea typeface="Poppins ExtraBold"/>
                  <a:cs typeface="Poppins ExtraBold"/>
                  <a:sym typeface="Poppins ExtraBold"/>
                </a:rPr>
                <a:t>Updated URL</a:t>
              </a:r>
              <a:endParaRPr sz="1600">
                <a:solidFill>
                  <a:srgbClr val="252525"/>
                </a:solidFil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46"/>
          <p:cNvSpPr txBox="1">
            <a:spLocks noGrp="1"/>
          </p:cNvSpPr>
          <p:nvPr>
            <p:ph type="title"/>
          </p:nvPr>
        </p:nvSpPr>
        <p:spPr>
          <a:xfrm>
            <a:off x="1614900" y="2944525"/>
            <a:ext cx="8962200" cy="1032900"/>
          </a:xfrm>
          <a:prstGeom prst="rect">
            <a:avLst/>
          </a:prstGeom>
        </p:spPr>
        <p:txBody>
          <a:bodyPr spcFirstLastPara="1" wrap="square" lIns="121900" tIns="121900" rIns="121900" bIns="121900" anchor="ctr" anchorCtr="0">
            <a:normAutofit/>
          </a:bodyPr>
          <a:lstStyle/>
          <a:p>
            <a:pPr marL="0" lvl="0" indent="0" algn="l" rtl="0">
              <a:spcBef>
                <a:spcPts val="0"/>
              </a:spcBef>
              <a:spcAft>
                <a:spcPts val="0"/>
              </a:spcAft>
              <a:buNone/>
            </a:pPr>
            <a:r>
              <a:rPr lang="en"/>
              <a:t>Demo</a:t>
            </a:r>
            <a:endParaRPr/>
          </a:p>
        </p:txBody>
      </p:sp>
      <p:sp>
        <p:nvSpPr>
          <p:cNvPr id="791" name="Google Shape;791;p46"/>
          <p:cNvSpPr txBox="1">
            <a:spLocks noGrp="1"/>
          </p:cNvSpPr>
          <p:nvPr>
            <p:ph type="body" idx="1"/>
          </p:nvPr>
        </p:nvSpPr>
        <p:spPr>
          <a:xfrm>
            <a:off x="1614900" y="3977575"/>
            <a:ext cx="8962200" cy="1934700"/>
          </a:xfrm>
          <a:prstGeom prst="rect">
            <a:avLst/>
          </a:prstGeom>
        </p:spPr>
        <p:txBody>
          <a:bodyPr spcFirstLastPara="1" wrap="square" lIns="121900" tIns="121900" rIns="121900" bIns="121900" anchor="t" anchorCtr="0">
            <a:normAutofit/>
          </a:bodyPr>
          <a:lstStyle/>
          <a:p>
            <a:pPr marL="0" lvl="0" indent="0" algn="l" rtl="0">
              <a:spcBef>
                <a:spcPts val="0"/>
              </a:spcBef>
              <a:spcAft>
                <a:spcPts val="1600"/>
              </a:spcAft>
              <a:buNone/>
            </a:pPr>
            <a:r>
              <a:rPr lang="en" dirty="0"/>
              <a:t>Demo of our project</a:t>
            </a:r>
            <a:endParaRPr dirty="0"/>
          </a:p>
        </p:txBody>
      </p:sp>
      <p:sp>
        <p:nvSpPr>
          <p:cNvPr id="792" name="Google Shape;792;p46"/>
          <p:cNvSpPr/>
          <p:nvPr/>
        </p:nvSpPr>
        <p:spPr>
          <a:xfrm>
            <a:off x="1614900" y="945725"/>
            <a:ext cx="1855200" cy="174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600">
                <a:solidFill>
                  <a:schemeClr val="accent4"/>
                </a:solidFill>
                <a:latin typeface="Poppins ExtraBold"/>
                <a:ea typeface="Poppins ExtraBold"/>
                <a:cs typeface="Poppins ExtraBold"/>
                <a:sym typeface="Poppins ExtraBold"/>
              </a:rPr>
              <a:t>4</a:t>
            </a:r>
            <a:endParaRPr sz="9600">
              <a:solidFill>
                <a:schemeClr val="accent4"/>
              </a:solidFill>
              <a:latin typeface="Poppins ExtraBold"/>
              <a:ea typeface="Poppins ExtraBold"/>
              <a:cs typeface="Poppins ExtraBold"/>
              <a:sym typeface="Poppins ExtraBo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47"/>
          <p:cNvSpPr txBox="1">
            <a:spLocks noGrp="1"/>
          </p:cNvSpPr>
          <p:nvPr>
            <p:ph type="title"/>
          </p:nvPr>
        </p:nvSpPr>
        <p:spPr>
          <a:xfrm>
            <a:off x="698475" y="348775"/>
            <a:ext cx="9987000" cy="887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3700"/>
              <a:t>Iskkubot - demo</a:t>
            </a:r>
            <a:endParaRPr sz="3700"/>
          </a:p>
        </p:txBody>
      </p:sp>
      <p:sp>
        <p:nvSpPr>
          <p:cNvPr id="798" name="Google Shape;798;p47"/>
          <p:cNvSpPr txBox="1">
            <a:spLocks noGrp="1"/>
          </p:cNvSpPr>
          <p:nvPr>
            <p:ph type="body" idx="1"/>
          </p:nvPr>
        </p:nvSpPr>
        <p:spPr>
          <a:xfrm>
            <a:off x="698475" y="1281475"/>
            <a:ext cx="10835400" cy="5270400"/>
          </a:xfrm>
          <a:prstGeom prst="rect">
            <a:avLst/>
          </a:prstGeom>
        </p:spPr>
        <p:txBody>
          <a:bodyPr spcFirstLastPara="1" wrap="square" lIns="121900" tIns="121900" rIns="121900" bIns="121900" anchor="t" anchorCtr="0">
            <a:normAutofit/>
          </a:bodyPr>
          <a:lstStyle/>
          <a:p>
            <a:pPr marL="457200" lvl="0" indent="-355600" algn="just" rtl="0">
              <a:lnSpc>
                <a:spcPct val="100000"/>
              </a:lnSpc>
              <a:spcBef>
                <a:spcPts val="0"/>
              </a:spcBef>
              <a:spcAft>
                <a:spcPts val="1000"/>
              </a:spcAft>
              <a:buClr>
                <a:schemeClr val="accent3"/>
              </a:buClr>
              <a:buSzPts val="2000"/>
              <a:buFont typeface="Poppins"/>
              <a:buChar char="●"/>
            </a:pPr>
            <a:r>
              <a:rPr lang="en" sz="2000" u="sng" dirty="0">
                <a:solidFill>
                  <a:schemeClr val="hlink"/>
                </a:solidFill>
                <a:latin typeface="Poppins"/>
                <a:ea typeface="Poppins"/>
                <a:cs typeface="Poppins"/>
                <a:sym typeface="Poppins"/>
                <a:hlinkClick r:id="rId3"/>
              </a:rPr>
              <a:t>https://iskkubot.vercel.app/</a:t>
            </a:r>
            <a:endParaRPr lang="en" sz="2000" u="sng" dirty="0">
              <a:solidFill>
                <a:schemeClr val="hlink"/>
              </a:solidFill>
              <a:latin typeface="Poppins"/>
              <a:ea typeface="Poppins"/>
              <a:cs typeface="Poppins"/>
              <a:sym typeface="Poppins"/>
            </a:endParaRPr>
          </a:p>
          <a:p>
            <a:pPr marL="457200" lvl="0" indent="-355600" algn="just" rtl="0">
              <a:lnSpc>
                <a:spcPct val="100000"/>
              </a:lnSpc>
              <a:spcBef>
                <a:spcPts val="0"/>
              </a:spcBef>
              <a:spcAft>
                <a:spcPts val="1000"/>
              </a:spcAft>
              <a:buClr>
                <a:schemeClr val="accent3"/>
              </a:buClr>
              <a:buSzPts val="2000"/>
              <a:buFont typeface="Poppins"/>
              <a:buChar char="●"/>
            </a:pPr>
            <a:r>
              <a:rPr lang="en-US" sz="1600" dirty="0">
                <a:solidFill>
                  <a:srgbClr val="000000"/>
                </a:solidFill>
                <a:sym typeface="Poppins"/>
              </a:rPr>
              <a:t>how much of tuition fee can I get for the merit-base scholarship based on average GPA?</a:t>
            </a:r>
            <a:endParaRPr lang="en" sz="1600" dirty="0">
              <a:solidFill>
                <a:srgbClr val="000000"/>
              </a:solidFill>
              <a:sym typeface="Poppins"/>
            </a:endParaRPr>
          </a:p>
          <a:p>
            <a:pPr indent="-355600" algn="just">
              <a:lnSpc>
                <a:spcPct val="100000"/>
              </a:lnSpc>
              <a:spcAft>
                <a:spcPts val="1000"/>
              </a:spcAft>
              <a:buClr>
                <a:schemeClr val="accent3"/>
              </a:buClr>
              <a:buSzPts val="2000"/>
              <a:buFont typeface="Poppins"/>
              <a:buChar char="●"/>
            </a:pPr>
            <a:r>
              <a:rPr lang="en-US" sz="1600" dirty="0">
                <a:solidFill>
                  <a:srgbClr val="000000"/>
                </a:solidFill>
                <a:sym typeface="Poppins"/>
              </a:rPr>
              <a:t>Can you recommend me some school bands</a:t>
            </a:r>
          </a:p>
          <a:p>
            <a:pPr marL="457200" lvl="0" indent="-355600" algn="just" rtl="0">
              <a:lnSpc>
                <a:spcPct val="100000"/>
              </a:lnSpc>
              <a:spcBef>
                <a:spcPts val="0"/>
              </a:spcBef>
              <a:spcAft>
                <a:spcPts val="1000"/>
              </a:spcAft>
              <a:buClr>
                <a:schemeClr val="accent3"/>
              </a:buClr>
              <a:buSzPts val="2000"/>
              <a:buFont typeface="Poppins"/>
              <a:buChar char="●"/>
            </a:pPr>
            <a:r>
              <a:rPr lang="en-US" sz="1600" dirty="0">
                <a:solidFill>
                  <a:srgbClr val="000000"/>
                </a:solidFill>
                <a:sym typeface="Poppins"/>
              </a:rPr>
              <a:t>Table: What is the timetable for the reference room in the library?</a:t>
            </a:r>
          </a:p>
          <a:p>
            <a:pPr marL="457200" lvl="0" indent="-355600" algn="just" rtl="0">
              <a:lnSpc>
                <a:spcPct val="100000"/>
              </a:lnSpc>
              <a:spcBef>
                <a:spcPts val="0"/>
              </a:spcBef>
              <a:spcAft>
                <a:spcPts val="1000"/>
              </a:spcAft>
              <a:buClr>
                <a:schemeClr val="accent3"/>
              </a:buClr>
              <a:buSzPts val="2000"/>
              <a:buFont typeface="Poppins"/>
              <a:buChar char="●"/>
            </a:pPr>
            <a:r>
              <a:rPr lang="en-US" sz="1600" dirty="0">
                <a:solidFill>
                  <a:srgbClr val="000000"/>
                </a:solidFill>
                <a:sym typeface="Poppins"/>
              </a:rPr>
              <a:t>Update: What is today's menu for the </a:t>
            </a:r>
            <a:r>
              <a:rPr lang="en-US" sz="1600" dirty="0" err="1">
                <a:solidFill>
                  <a:srgbClr val="000000"/>
                </a:solidFill>
                <a:sym typeface="Poppins"/>
              </a:rPr>
              <a:t>Haeoreum</a:t>
            </a:r>
            <a:r>
              <a:rPr lang="en-US" sz="1600" dirty="0">
                <a:solidFill>
                  <a:srgbClr val="000000"/>
                </a:solidFill>
                <a:sym typeface="Poppins"/>
              </a:rPr>
              <a:t> cafeteria?</a:t>
            </a:r>
          </a:p>
          <a:p>
            <a:pPr marL="457200" lvl="0" indent="-355600" algn="just" rtl="0">
              <a:lnSpc>
                <a:spcPct val="100000"/>
              </a:lnSpc>
              <a:spcBef>
                <a:spcPts val="0"/>
              </a:spcBef>
              <a:spcAft>
                <a:spcPts val="1000"/>
              </a:spcAft>
              <a:buClr>
                <a:schemeClr val="accent3"/>
              </a:buClr>
              <a:buSzPts val="2000"/>
              <a:buFont typeface="Poppins"/>
              <a:buChar char="●"/>
            </a:pPr>
            <a:r>
              <a:rPr lang="en-US" altLang="ko-KR" sz="1600" dirty="0">
                <a:solidFill>
                  <a:srgbClr val="000000"/>
                </a:solidFill>
                <a:sym typeface="Poppins"/>
              </a:rPr>
              <a:t>Bilingual: </a:t>
            </a:r>
            <a:r>
              <a:rPr lang="ko-KR" altLang="en-US" sz="1600" dirty="0">
                <a:solidFill>
                  <a:srgbClr val="000000"/>
                </a:solidFill>
                <a:sym typeface="Poppins"/>
              </a:rPr>
              <a:t>학술정보관에 들어 가려면 뭘 챙겨야 해</a:t>
            </a:r>
            <a:r>
              <a:rPr lang="en-US" altLang="ko-KR" sz="1600" dirty="0">
                <a:solidFill>
                  <a:srgbClr val="000000"/>
                </a:solidFill>
                <a:sym typeface="Poppins"/>
              </a:rPr>
              <a: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48"/>
          <p:cNvSpPr txBox="1">
            <a:spLocks noGrp="1"/>
          </p:cNvSpPr>
          <p:nvPr>
            <p:ph type="title"/>
          </p:nvPr>
        </p:nvSpPr>
        <p:spPr>
          <a:xfrm>
            <a:off x="1614900" y="2944525"/>
            <a:ext cx="8962200" cy="1032900"/>
          </a:xfrm>
          <a:prstGeom prst="rect">
            <a:avLst/>
          </a:prstGeom>
        </p:spPr>
        <p:txBody>
          <a:bodyPr spcFirstLastPara="1" wrap="square" lIns="121900" tIns="121900" rIns="121900" bIns="121900" anchor="ctr" anchorCtr="0">
            <a:normAutofit/>
          </a:bodyPr>
          <a:lstStyle/>
          <a:p>
            <a:pPr marL="0" lvl="0" indent="0" algn="l" rtl="0">
              <a:spcBef>
                <a:spcPts val="0"/>
              </a:spcBef>
              <a:spcAft>
                <a:spcPts val="0"/>
              </a:spcAft>
              <a:buNone/>
            </a:pPr>
            <a:r>
              <a:rPr lang="en"/>
              <a:t>Evaluation Results</a:t>
            </a:r>
            <a:endParaRPr/>
          </a:p>
        </p:txBody>
      </p:sp>
      <p:sp>
        <p:nvSpPr>
          <p:cNvPr id="804" name="Google Shape;804;p48"/>
          <p:cNvSpPr txBox="1">
            <a:spLocks noGrp="1"/>
          </p:cNvSpPr>
          <p:nvPr>
            <p:ph type="body" idx="1"/>
          </p:nvPr>
        </p:nvSpPr>
        <p:spPr>
          <a:xfrm>
            <a:off x="1614900" y="3977575"/>
            <a:ext cx="8962200" cy="1934700"/>
          </a:xfrm>
          <a:prstGeom prst="rect">
            <a:avLst/>
          </a:prstGeom>
        </p:spPr>
        <p:txBody>
          <a:bodyPr spcFirstLastPara="1" wrap="square" lIns="121900" tIns="121900" rIns="121900" bIns="121900" anchor="t" anchorCtr="0">
            <a:normAutofit/>
          </a:bodyPr>
          <a:lstStyle/>
          <a:p>
            <a:pPr marL="0" lvl="0" indent="0" algn="l" rtl="0">
              <a:spcBef>
                <a:spcPts val="0"/>
              </a:spcBef>
              <a:spcAft>
                <a:spcPts val="1600"/>
              </a:spcAft>
              <a:buNone/>
            </a:pPr>
            <a:r>
              <a:rPr lang="en"/>
              <a:t>Our evaluation results &amp; insights.</a:t>
            </a:r>
            <a:endParaRPr/>
          </a:p>
        </p:txBody>
      </p:sp>
      <p:sp>
        <p:nvSpPr>
          <p:cNvPr id="805" name="Google Shape;805;p48"/>
          <p:cNvSpPr/>
          <p:nvPr/>
        </p:nvSpPr>
        <p:spPr>
          <a:xfrm>
            <a:off x="1614900" y="945725"/>
            <a:ext cx="1855200" cy="174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600">
                <a:solidFill>
                  <a:schemeClr val="accent4"/>
                </a:solidFill>
                <a:latin typeface="Poppins ExtraBold"/>
                <a:ea typeface="Poppins ExtraBold"/>
                <a:cs typeface="Poppins ExtraBold"/>
                <a:sym typeface="Poppins ExtraBold"/>
              </a:rPr>
              <a:t>5</a:t>
            </a:r>
            <a:endParaRPr sz="9600">
              <a:solidFill>
                <a:schemeClr val="accent4"/>
              </a:solidFill>
              <a:latin typeface="Poppins ExtraBold"/>
              <a:ea typeface="Poppins ExtraBold"/>
              <a:cs typeface="Poppins ExtraBold"/>
              <a:sym typeface="Poppins Extra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23"/>
          <p:cNvSpPr txBox="1">
            <a:spLocks noGrp="1"/>
          </p:cNvSpPr>
          <p:nvPr>
            <p:ph type="title"/>
          </p:nvPr>
        </p:nvSpPr>
        <p:spPr>
          <a:xfrm>
            <a:off x="663975" y="416572"/>
            <a:ext cx="9767400" cy="887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3700" dirty="0"/>
              <a:t>Table of Contents</a:t>
            </a:r>
            <a:endParaRPr sz="3700" dirty="0"/>
          </a:p>
        </p:txBody>
      </p:sp>
      <p:sp>
        <p:nvSpPr>
          <p:cNvPr id="519" name="Google Shape;519;p23"/>
          <p:cNvSpPr txBox="1">
            <a:spLocks noGrp="1"/>
          </p:cNvSpPr>
          <p:nvPr>
            <p:ph type="subTitle" idx="4294967295"/>
          </p:nvPr>
        </p:nvSpPr>
        <p:spPr>
          <a:xfrm>
            <a:off x="1597000" y="1415800"/>
            <a:ext cx="4084800" cy="458100"/>
          </a:xfrm>
          <a:prstGeom prst="rect">
            <a:avLst/>
          </a:prstGeom>
        </p:spPr>
        <p:txBody>
          <a:bodyPr spcFirstLastPara="1" wrap="square" lIns="121900" tIns="121900" rIns="121900" bIns="121900" anchor="t" anchorCtr="0">
            <a:noAutofit/>
          </a:bodyPr>
          <a:lstStyle/>
          <a:p>
            <a:pPr marL="0" marR="0" lvl="0" indent="0" algn="l" rtl="0">
              <a:lnSpc>
                <a:spcPct val="80000"/>
              </a:lnSpc>
              <a:spcBef>
                <a:spcPts val="0"/>
              </a:spcBef>
              <a:spcAft>
                <a:spcPts val="0"/>
              </a:spcAft>
              <a:buSzPts val="852"/>
              <a:buNone/>
            </a:pPr>
            <a:r>
              <a:rPr lang="en" sz="1800" b="1" dirty="0">
                <a:latin typeface="Poppins"/>
                <a:ea typeface="Poppins"/>
                <a:cs typeface="Poppins"/>
                <a:sym typeface="Poppins"/>
              </a:rPr>
              <a:t>Motivation &amp; Objective</a:t>
            </a:r>
            <a:endParaRPr sz="1800" dirty="0"/>
          </a:p>
        </p:txBody>
      </p:sp>
      <p:sp>
        <p:nvSpPr>
          <p:cNvPr id="520" name="Google Shape;520;p23"/>
          <p:cNvSpPr/>
          <p:nvPr/>
        </p:nvSpPr>
        <p:spPr>
          <a:xfrm>
            <a:off x="917975" y="1373825"/>
            <a:ext cx="579000" cy="5421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4"/>
                </a:solidFill>
                <a:latin typeface="Poppins ExtraBold"/>
                <a:ea typeface="Poppins ExtraBold"/>
                <a:cs typeface="Poppins ExtraBold"/>
                <a:sym typeface="Poppins ExtraBold"/>
              </a:rPr>
              <a:t>1</a:t>
            </a:r>
            <a:endParaRPr sz="2000">
              <a:solidFill>
                <a:schemeClr val="accent4"/>
              </a:solidFill>
              <a:latin typeface="Poppins ExtraBold"/>
              <a:ea typeface="Poppins ExtraBold"/>
              <a:cs typeface="Poppins ExtraBold"/>
              <a:sym typeface="Poppins ExtraBold"/>
            </a:endParaRPr>
          </a:p>
        </p:txBody>
      </p:sp>
      <p:sp>
        <p:nvSpPr>
          <p:cNvPr id="521" name="Google Shape;521;p23"/>
          <p:cNvSpPr/>
          <p:nvPr/>
        </p:nvSpPr>
        <p:spPr>
          <a:xfrm>
            <a:off x="917976" y="2079768"/>
            <a:ext cx="579000" cy="5421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4"/>
                </a:solidFill>
                <a:latin typeface="Poppins ExtraBold"/>
                <a:ea typeface="Poppins ExtraBold"/>
                <a:cs typeface="Poppins ExtraBold"/>
                <a:sym typeface="Poppins ExtraBold"/>
              </a:rPr>
              <a:t>2</a:t>
            </a:r>
            <a:endParaRPr sz="2000">
              <a:solidFill>
                <a:schemeClr val="accent4"/>
              </a:solidFill>
              <a:latin typeface="Poppins ExtraBold"/>
              <a:ea typeface="Poppins ExtraBold"/>
              <a:cs typeface="Poppins ExtraBold"/>
              <a:sym typeface="Poppins ExtraBold"/>
            </a:endParaRPr>
          </a:p>
        </p:txBody>
      </p:sp>
      <p:sp>
        <p:nvSpPr>
          <p:cNvPr id="522" name="Google Shape;522;p23"/>
          <p:cNvSpPr/>
          <p:nvPr/>
        </p:nvSpPr>
        <p:spPr>
          <a:xfrm>
            <a:off x="917976" y="2812416"/>
            <a:ext cx="579000" cy="5421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4"/>
                </a:solidFill>
                <a:latin typeface="Poppins ExtraBold"/>
                <a:ea typeface="Poppins ExtraBold"/>
                <a:cs typeface="Poppins ExtraBold"/>
                <a:sym typeface="Poppins ExtraBold"/>
              </a:rPr>
              <a:t>3</a:t>
            </a:r>
            <a:endParaRPr sz="2000">
              <a:solidFill>
                <a:schemeClr val="accent4"/>
              </a:solidFill>
              <a:latin typeface="Poppins ExtraBold"/>
              <a:ea typeface="Poppins ExtraBold"/>
              <a:cs typeface="Poppins ExtraBold"/>
              <a:sym typeface="Poppins ExtraBold"/>
            </a:endParaRPr>
          </a:p>
        </p:txBody>
      </p:sp>
      <p:sp>
        <p:nvSpPr>
          <p:cNvPr id="523" name="Google Shape;523;p23"/>
          <p:cNvSpPr/>
          <p:nvPr/>
        </p:nvSpPr>
        <p:spPr>
          <a:xfrm>
            <a:off x="6856726" y="1388582"/>
            <a:ext cx="579000" cy="5421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4"/>
                </a:solidFill>
                <a:latin typeface="Poppins ExtraBold"/>
                <a:ea typeface="Poppins ExtraBold"/>
                <a:cs typeface="Poppins ExtraBold"/>
                <a:sym typeface="Poppins ExtraBold"/>
              </a:rPr>
              <a:t>4</a:t>
            </a:r>
            <a:endParaRPr sz="2000">
              <a:solidFill>
                <a:schemeClr val="accent4"/>
              </a:solidFill>
              <a:latin typeface="Poppins ExtraBold"/>
              <a:ea typeface="Poppins ExtraBold"/>
              <a:cs typeface="Poppins ExtraBold"/>
              <a:sym typeface="Poppins ExtraBold"/>
            </a:endParaRPr>
          </a:p>
        </p:txBody>
      </p:sp>
      <p:sp>
        <p:nvSpPr>
          <p:cNvPr id="524" name="Google Shape;524;p23"/>
          <p:cNvSpPr/>
          <p:nvPr/>
        </p:nvSpPr>
        <p:spPr>
          <a:xfrm>
            <a:off x="1497038" y="3533056"/>
            <a:ext cx="579000" cy="5421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4"/>
                </a:solidFill>
                <a:latin typeface="Poppins ExtraBold"/>
                <a:ea typeface="Poppins ExtraBold"/>
                <a:cs typeface="Poppins ExtraBold"/>
                <a:sym typeface="Poppins ExtraBold"/>
              </a:rPr>
              <a:t>3.1</a:t>
            </a:r>
            <a:endParaRPr sz="2000">
              <a:solidFill>
                <a:schemeClr val="accent4"/>
              </a:solidFill>
              <a:latin typeface="Poppins ExtraBold"/>
              <a:ea typeface="Poppins ExtraBold"/>
              <a:cs typeface="Poppins ExtraBold"/>
              <a:sym typeface="Poppins ExtraBold"/>
            </a:endParaRPr>
          </a:p>
        </p:txBody>
      </p:sp>
      <p:sp>
        <p:nvSpPr>
          <p:cNvPr id="525" name="Google Shape;525;p23"/>
          <p:cNvSpPr/>
          <p:nvPr/>
        </p:nvSpPr>
        <p:spPr>
          <a:xfrm>
            <a:off x="1497038" y="4233129"/>
            <a:ext cx="579000" cy="5421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4"/>
                </a:solidFill>
                <a:latin typeface="Poppins ExtraBold"/>
                <a:ea typeface="Poppins ExtraBold"/>
                <a:cs typeface="Poppins ExtraBold"/>
                <a:sym typeface="Poppins ExtraBold"/>
              </a:rPr>
              <a:t>3.2</a:t>
            </a:r>
            <a:endParaRPr sz="2000">
              <a:solidFill>
                <a:schemeClr val="accent4"/>
              </a:solidFill>
              <a:latin typeface="Poppins ExtraBold"/>
              <a:ea typeface="Poppins ExtraBold"/>
              <a:cs typeface="Poppins ExtraBold"/>
              <a:sym typeface="Poppins ExtraBold"/>
            </a:endParaRPr>
          </a:p>
        </p:txBody>
      </p:sp>
      <p:sp>
        <p:nvSpPr>
          <p:cNvPr id="526" name="Google Shape;526;p23"/>
          <p:cNvSpPr/>
          <p:nvPr/>
        </p:nvSpPr>
        <p:spPr>
          <a:xfrm>
            <a:off x="6856726" y="2155979"/>
            <a:ext cx="579000" cy="5421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4"/>
                </a:solidFill>
                <a:latin typeface="Poppins ExtraBold"/>
                <a:ea typeface="Poppins ExtraBold"/>
                <a:cs typeface="Poppins ExtraBold"/>
                <a:sym typeface="Poppins ExtraBold"/>
              </a:rPr>
              <a:t>5</a:t>
            </a:r>
            <a:endParaRPr sz="2000">
              <a:solidFill>
                <a:schemeClr val="accent4"/>
              </a:solidFill>
              <a:latin typeface="Poppins ExtraBold"/>
              <a:ea typeface="Poppins ExtraBold"/>
              <a:cs typeface="Poppins ExtraBold"/>
              <a:sym typeface="Poppins ExtraBold"/>
            </a:endParaRPr>
          </a:p>
        </p:txBody>
      </p:sp>
      <p:sp>
        <p:nvSpPr>
          <p:cNvPr id="527" name="Google Shape;527;p23"/>
          <p:cNvSpPr/>
          <p:nvPr/>
        </p:nvSpPr>
        <p:spPr>
          <a:xfrm>
            <a:off x="1497038" y="4933206"/>
            <a:ext cx="579000" cy="5421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4"/>
                </a:solidFill>
                <a:latin typeface="Poppins ExtraBold"/>
                <a:ea typeface="Poppins ExtraBold"/>
                <a:cs typeface="Poppins ExtraBold"/>
                <a:sym typeface="Poppins ExtraBold"/>
              </a:rPr>
              <a:t>3.3</a:t>
            </a:r>
            <a:endParaRPr sz="2000">
              <a:solidFill>
                <a:schemeClr val="accent4"/>
              </a:solidFill>
              <a:latin typeface="Poppins ExtraBold"/>
              <a:ea typeface="Poppins ExtraBold"/>
              <a:cs typeface="Poppins ExtraBold"/>
              <a:sym typeface="Poppins ExtraBold"/>
            </a:endParaRPr>
          </a:p>
        </p:txBody>
      </p:sp>
      <p:sp>
        <p:nvSpPr>
          <p:cNvPr id="528" name="Google Shape;528;p23"/>
          <p:cNvSpPr txBox="1">
            <a:spLocks noGrp="1"/>
          </p:cNvSpPr>
          <p:nvPr>
            <p:ph type="subTitle" idx="4294967295"/>
          </p:nvPr>
        </p:nvSpPr>
        <p:spPr>
          <a:xfrm>
            <a:off x="1597000" y="2133481"/>
            <a:ext cx="4084800" cy="458100"/>
          </a:xfrm>
          <a:prstGeom prst="rect">
            <a:avLst/>
          </a:prstGeom>
        </p:spPr>
        <p:txBody>
          <a:bodyPr spcFirstLastPara="1" wrap="square" lIns="121900" tIns="121900" rIns="121900" bIns="121900" anchor="t" anchorCtr="0">
            <a:noAutofit/>
          </a:bodyPr>
          <a:lstStyle/>
          <a:p>
            <a:pPr marL="0" marR="0" lvl="0" indent="0" algn="l" rtl="0">
              <a:lnSpc>
                <a:spcPct val="80000"/>
              </a:lnSpc>
              <a:spcBef>
                <a:spcPts val="0"/>
              </a:spcBef>
              <a:spcAft>
                <a:spcPts val="0"/>
              </a:spcAft>
              <a:buSzPts val="852"/>
              <a:buNone/>
            </a:pPr>
            <a:r>
              <a:rPr lang="en" sz="1800" b="1">
                <a:latin typeface="Poppins"/>
                <a:ea typeface="Poppins"/>
                <a:cs typeface="Poppins"/>
                <a:sym typeface="Poppins"/>
              </a:rPr>
              <a:t>Progress &amp; role</a:t>
            </a:r>
            <a:endParaRPr sz="1800"/>
          </a:p>
        </p:txBody>
      </p:sp>
      <p:sp>
        <p:nvSpPr>
          <p:cNvPr id="529" name="Google Shape;529;p23"/>
          <p:cNvSpPr txBox="1">
            <a:spLocks noGrp="1"/>
          </p:cNvSpPr>
          <p:nvPr>
            <p:ph type="subTitle" idx="4294967295"/>
          </p:nvPr>
        </p:nvSpPr>
        <p:spPr>
          <a:xfrm>
            <a:off x="1597000" y="2839244"/>
            <a:ext cx="4084800" cy="458100"/>
          </a:xfrm>
          <a:prstGeom prst="rect">
            <a:avLst/>
          </a:prstGeom>
        </p:spPr>
        <p:txBody>
          <a:bodyPr spcFirstLastPara="1" wrap="square" lIns="121900" tIns="121900" rIns="121900" bIns="121900" anchor="t" anchorCtr="0">
            <a:noAutofit/>
          </a:bodyPr>
          <a:lstStyle/>
          <a:p>
            <a:pPr marL="0" marR="0" lvl="0" indent="0" algn="l" rtl="0">
              <a:lnSpc>
                <a:spcPct val="80000"/>
              </a:lnSpc>
              <a:spcBef>
                <a:spcPts val="0"/>
              </a:spcBef>
              <a:spcAft>
                <a:spcPts val="0"/>
              </a:spcAft>
              <a:buSzPts val="852"/>
              <a:buNone/>
            </a:pPr>
            <a:r>
              <a:rPr lang="en" sz="1800" b="1">
                <a:latin typeface="Poppins"/>
                <a:ea typeface="Poppins"/>
                <a:cs typeface="Poppins"/>
                <a:sym typeface="Poppins"/>
              </a:rPr>
              <a:t>Method</a:t>
            </a:r>
            <a:endParaRPr sz="1800"/>
          </a:p>
        </p:txBody>
      </p:sp>
      <p:sp>
        <p:nvSpPr>
          <p:cNvPr id="530" name="Google Shape;530;p23"/>
          <p:cNvSpPr txBox="1">
            <a:spLocks noGrp="1"/>
          </p:cNvSpPr>
          <p:nvPr>
            <p:ph type="subTitle" idx="4294967295"/>
          </p:nvPr>
        </p:nvSpPr>
        <p:spPr>
          <a:xfrm>
            <a:off x="2189925" y="3583517"/>
            <a:ext cx="4084800" cy="458100"/>
          </a:xfrm>
          <a:prstGeom prst="rect">
            <a:avLst/>
          </a:prstGeom>
        </p:spPr>
        <p:txBody>
          <a:bodyPr spcFirstLastPara="1" wrap="square" lIns="121900" tIns="121900" rIns="121900" bIns="121900" anchor="t" anchorCtr="0">
            <a:noAutofit/>
          </a:bodyPr>
          <a:lstStyle/>
          <a:p>
            <a:pPr marL="0" marR="0" lvl="0" indent="0" algn="l" rtl="0">
              <a:lnSpc>
                <a:spcPct val="80000"/>
              </a:lnSpc>
              <a:spcBef>
                <a:spcPts val="0"/>
              </a:spcBef>
              <a:spcAft>
                <a:spcPts val="0"/>
              </a:spcAft>
              <a:buSzPts val="852"/>
              <a:buNone/>
            </a:pPr>
            <a:r>
              <a:rPr lang="en" sz="1800" b="1">
                <a:latin typeface="Poppins"/>
                <a:ea typeface="Poppins"/>
                <a:cs typeface="Poppins"/>
                <a:sym typeface="Poppins"/>
              </a:rPr>
              <a:t>Indexing</a:t>
            </a:r>
            <a:endParaRPr sz="1800"/>
          </a:p>
        </p:txBody>
      </p:sp>
      <p:sp>
        <p:nvSpPr>
          <p:cNvPr id="531" name="Google Shape;531;p23"/>
          <p:cNvSpPr txBox="1">
            <a:spLocks noGrp="1"/>
          </p:cNvSpPr>
          <p:nvPr>
            <p:ph type="subTitle" idx="4294967295"/>
          </p:nvPr>
        </p:nvSpPr>
        <p:spPr>
          <a:xfrm>
            <a:off x="2189925" y="4278701"/>
            <a:ext cx="4084800" cy="458100"/>
          </a:xfrm>
          <a:prstGeom prst="rect">
            <a:avLst/>
          </a:prstGeom>
        </p:spPr>
        <p:txBody>
          <a:bodyPr spcFirstLastPara="1" wrap="square" lIns="121900" tIns="121900" rIns="121900" bIns="121900" anchor="t" anchorCtr="0">
            <a:noAutofit/>
          </a:bodyPr>
          <a:lstStyle/>
          <a:p>
            <a:pPr marL="0" marR="0" lvl="0" indent="0" algn="l" rtl="0">
              <a:lnSpc>
                <a:spcPct val="80000"/>
              </a:lnSpc>
              <a:spcBef>
                <a:spcPts val="0"/>
              </a:spcBef>
              <a:spcAft>
                <a:spcPts val="0"/>
              </a:spcAft>
              <a:buSzPts val="852"/>
              <a:buNone/>
            </a:pPr>
            <a:r>
              <a:rPr lang="en" sz="1800" b="1">
                <a:latin typeface="Poppins"/>
                <a:ea typeface="Poppins"/>
                <a:cs typeface="Poppins"/>
                <a:sym typeface="Poppins"/>
              </a:rPr>
              <a:t>Rag</a:t>
            </a:r>
            <a:endParaRPr sz="1800"/>
          </a:p>
        </p:txBody>
      </p:sp>
      <p:sp>
        <p:nvSpPr>
          <p:cNvPr id="532" name="Google Shape;532;p23"/>
          <p:cNvSpPr txBox="1">
            <a:spLocks noGrp="1"/>
          </p:cNvSpPr>
          <p:nvPr>
            <p:ph type="subTitle" idx="4294967295"/>
          </p:nvPr>
        </p:nvSpPr>
        <p:spPr>
          <a:xfrm>
            <a:off x="2189925" y="4987667"/>
            <a:ext cx="4084800" cy="458100"/>
          </a:xfrm>
          <a:prstGeom prst="rect">
            <a:avLst/>
          </a:prstGeom>
        </p:spPr>
        <p:txBody>
          <a:bodyPr spcFirstLastPara="1" wrap="square" lIns="121900" tIns="121900" rIns="121900" bIns="121900" anchor="t" anchorCtr="0">
            <a:noAutofit/>
          </a:bodyPr>
          <a:lstStyle/>
          <a:p>
            <a:pPr marL="0" marR="0" lvl="0" indent="0" algn="l" rtl="0">
              <a:lnSpc>
                <a:spcPct val="80000"/>
              </a:lnSpc>
              <a:spcBef>
                <a:spcPts val="0"/>
              </a:spcBef>
              <a:spcAft>
                <a:spcPts val="0"/>
              </a:spcAft>
              <a:buSzPts val="852"/>
              <a:buNone/>
            </a:pPr>
            <a:r>
              <a:rPr lang="en" sz="1800" b="1" dirty="0">
                <a:latin typeface="Poppins"/>
                <a:ea typeface="Poppins"/>
                <a:cs typeface="Poppins"/>
                <a:sym typeface="Poppins"/>
              </a:rPr>
              <a:t>Front-end</a:t>
            </a:r>
            <a:endParaRPr sz="1800" dirty="0"/>
          </a:p>
        </p:txBody>
      </p:sp>
      <p:sp>
        <p:nvSpPr>
          <p:cNvPr id="533" name="Google Shape;533;p23"/>
          <p:cNvSpPr/>
          <p:nvPr/>
        </p:nvSpPr>
        <p:spPr>
          <a:xfrm>
            <a:off x="1497038" y="5633281"/>
            <a:ext cx="579000" cy="5421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chemeClr val="accent4"/>
                </a:solidFill>
                <a:latin typeface="Poppins ExtraBold"/>
                <a:ea typeface="Poppins ExtraBold"/>
                <a:cs typeface="Poppins ExtraBold"/>
                <a:sym typeface="Poppins ExtraBold"/>
              </a:rPr>
              <a:t>3.4</a:t>
            </a:r>
            <a:endParaRPr sz="1900">
              <a:solidFill>
                <a:schemeClr val="accent4"/>
              </a:solidFill>
              <a:latin typeface="Poppins ExtraBold"/>
              <a:ea typeface="Poppins ExtraBold"/>
              <a:cs typeface="Poppins ExtraBold"/>
              <a:sym typeface="Poppins ExtraBold"/>
            </a:endParaRPr>
          </a:p>
        </p:txBody>
      </p:sp>
      <p:sp>
        <p:nvSpPr>
          <p:cNvPr id="534" name="Google Shape;534;p23"/>
          <p:cNvSpPr txBox="1">
            <a:spLocks noGrp="1"/>
          </p:cNvSpPr>
          <p:nvPr>
            <p:ph type="subTitle" idx="4294967295"/>
          </p:nvPr>
        </p:nvSpPr>
        <p:spPr>
          <a:xfrm>
            <a:off x="2189925" y="5696633"/>
            <a:ext cx="4084800" cy="458100"/>
          </a:xfrm>
          <a:prstGeom prst="rect">
            <a:avLst/>
          </a:prstGeom>
        </p:spPr>
        <p:txBody>
          <a:bodyPr spcFirstLastPara="1" wrap="square" lIns="121900" tIns="121900" rIns="121900" bIns="121900" anchor="t" anchorCtr="0">
            <a:noAutofit/>
          </a:bodyPr>
          <a:lstStyle/>
          <a:p>
            <a:pPr marL="0" marR="0" lvl="0" indent="0" algn="l" rtl="0">
              <a:lnSpc>
                <a:spcPct val="80000"/>
              </a:lnSpc>
              <a:spcBef>
                <a:spcPts val="0"/>
              </a:spcBef>
              <a:spcAft>
                <a:spcPts val="0"/>
              </a:spcAft>
              <a:buSzPts val="852"/>
              <a:buNone/>
            </a:pPr>
            <a:r>
              <a:rPr lang="en" sz="1800" b="1">
                <a:latin typeface="Poppins"/>
                <a:ea typeface="Poppins"/>
                <a:cs typeface="Poppins"/>
                <a:sym typeface="Poppins"/>
              </a:rPr>
              <a:t>Back-end</a:t>
            </a:r>
            <a:endParaRPr sz="1800"/>
          </a:p>
        </p:txBody>
      </p:sp>
      <p:sp>
        <p:nvSpPr>
          <p:cNvPr id="535" name="Google Shape;535;p23"/>
          <p:cNvSpPr txBox="1">
            <a:spLocks noGrp="1"/>
          </p:cNvSpPr>
          <p:nvPr>
            <p:ph type="subTitle" idx="4294967295"/>
          </p:nvPr>
        </p:nvSpPr>
        <p:spPr>
          <a:xfrm>
            <a:off x="7588225" y="1430575"/>
            <a:ext cx="4084800" cy="458100"/>
          </a:xfrm>
          <a:prstGeom prst="rect">
            <a:avLst/>
          </a:prstGeom>
        </p:spPr>
        <p:txBody>
          <a:bodyPr spcFirstLastPara="1" wrap="square" lIns="121900" tIns="121900" rIns="121900" bIns="121900" anchor="t" anchorCtr="0">
            <a:noAutofit/>
          </a:bodyPr>
          <a:lstStyle/>
          <a:p>
            <a:pPr marL="0" marR="0" lvl="0" indent="0" algn="l" rtl="0">
              <a:lnSpc>
                <a:spcPct val="80000"/>
              </a:lnSpc>
              <a:spcBef>
                <a:spcPts val="0"/>
              </a:spcBef>
              <a:spcAft>
                <a:spcPts val="0"/>
              </a:spcAft>
              <a:buSzPts val="852"/>
              <a:buNone/>
            </a:pPr>
            <a:r>
              <a:rPr lang="en" sz="1800" b="1">
                <a:latin typeface="Poppins"/>
                <a:ea typeface="Poppins"/>
                <a:cs typeface="Poppins"/>
                <a:sym typeface="Poppins"/>
              </a:rPr>
              <a:t>Demo</a:t>
            </a:r>
            <a:endParaRPr sz="1800"/>
          </a:p>
        </p:txBody>
      </p:sp>
      <p:sp>
        <p:nvSpPr>
          <p:cNvPr id="536" name="Google Shape;536;p23"/>
          <p:cNvSpPr txBox="1">
            <a:spLocks noGrp="1"/>
          </p:cNvSpPr>
          <p:nvPr>
            <p:ph type="subTitle" idx="4294967295"/>
          </p:nvPr>
        </p:nvSpPr>
        <p:spPr>
          <a:xfrm>
            <a:off x="7588225" y="2197775"/>
            <a:ext cx="4084800" cy="458100"/>
          </a:xfrm>
          <a:prstGeom prst="rect">
            <a:avLst/>
          </a:prstGeom>
        </p:spPr>
        <p:txBody>
          <a:bodyPr spcFirstLastPara="1" wrap="square" lIns="121900" tIns="121900" rIns="121900" bIns="121900" anchor="t" anchorCtr="0">
            <a:noAutofit/>
          </a:bodyPr>
          <a:lstStyle/>
          <a:p>
            <a:pPr marL="0" marR="0" lvl="0" indent="0" algn="l" rtl="0">
              <a:lnSpc>
                <a:spcPct val="80000"/>
              </a:lnSpc>
              <a:spcBef>
                <a:spcPts val="0"/>
              </a:spcBef>
              <a:spcAft>
                <a:spcPts val="0"/>
              </a:spcAft>
              <a:buSzPts val="852"/>
              <a:buNone/>
            </a:pPr>
            <a:r>
              <a:rPr lang="en" sz="1800" b="1" dirty="0">
                <a:latin typeface="Poppins"/>
                <a:ea typeface="Poppins"/>
                <a:cs typeface="Poppins"/>
                <a:sym typeface="Poppins"/>
              </a:rPr>
              <a:t>Evaluation</a:t>
            </a:r>
            <a:endParaRPr sz="1800" dirty="0"/>
          </a:p>
        </p:txBody>
      </p:sp>
      <p:sp>
        <p:nvSpPr>
          <p:cNvPr id="537" name="Google Shape;537;p23"/>
          <p:cNvSpPr/>
          <p:nvPr/>
        </p:nvSpPr>
        <p:spPr>
          <a:xfrm>
            <a:off x="6856726" y="2923379"/>
            <a:ext cx="579000" cy="5421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4"/>
                </a:solidFill>
                <a:latin typeface="Poppins ExtraBold"/>
                <a:ea typeface="Poppins ExtraBold"/>
                <a:cs typeface="Poppins ExtraBold"/>
                <a:sym typeface="Poppins ExtraBold"/>
              </a:rPr>
              <a:t>6</a:t>
            </a:r>
            <a:endParaRPr sz="2000">
              <a:solidFill>
                <a:schemeClr val="accent4"/>
              </a:solidFill>
              <a:latin typeface="Poppins ExtraBold"/>
              <a:ea typeface="Poppins ExtraBold"/>
              <a:cs typeface="Poppins ExtraBold"/>
              <a:sym typeface="Poppins ExtraBold"/>
            </a:endParaRPr>
          </a:p>
        </p:txBody>
      </p:sp>
      <p:sp>
        <p:nvSpPr>
          <p:cNvPr id="538" name="Google Shape;538;p23"/>
          <p:cNvSpPr txBox="1">
            <a:spLocks noGrp="1"/>
          </p:cNvSpPr>
          <p:nvPr>
            <p:ph type="subTitle" idx="4294967295"/>
          </p:nvPr>
        </p:nvSpPr>
        <p:spPr>
          <a:xfrm>
            <a:off x="7588225" y="2964986"/>
            <a:ext cx="4084800" cy="458100"/>
          </a:xfrm>
          <a:prstGeom prst="rect">
            <a:avLst/>
          </a:prstGeom>
        </p:spPr>
        <p:txBody>
          <a:bodyPr spcFirstLastPara="1" wrap="square" lIns="121900" tIns="121900" rIns="121900" bIns="121900" anchor="t" anchorCtr="0">
            <a:noAutofit/>
          </a:bodyPr>
          <a:lstStyle/>
          <a:p>
            <a:pPr marL="0" marR="0" lvl="0" indent="0" algn="l" rtl="0">
              <a:lnSpc>
                <a:spcPct val="80000"/>
              </a:lnSpc>
              <a:spcBef>
                <a:spcPts val="0"/>
              </a:spcBef>
              <a:spcAft>
                <a:spcPts val="0"/>
              </a:spcAft>
              <a:buSzPts val="852"/>
              <a:buNone/>
            </a:pPr>
            <a:r>
              <a:rPr lang="en" sz="1800" b="1">
                <a:latin typeface="Poppins"/>
                <a:ea typeface="Poppins"/>
                <a:cs typeface="Poppins"/>
                <a:sym typeface="Poppins"/>
              </a:rPr>
              <a:t>Limitation</a:t>
            </a:r>
            <a:endParaRPr sz="1800"/>
          </a:p>
        </p:txBody>
      </p:sp>
      <p:cxnSp>
        <p:nvCxnSpPr>
          <p:cNvPr id="539" name="Google Shape;539;p23"/>
          <p:cNvCxnSpPr/>
          <p:nvPr/>
        </p:nvCxnSpPr>
        <p:spPr>
          <a:xfrm>
            <a:off x="6096000" y="1305781"/>
            <a:ext cx="0" cy="48696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49"/>
          <p:cNvSpPr txBox="1">
            <a:spLocks noGrp="1"/>
          </p:cNvSpPr>
          <p:nvPr>
            <p:ph type="title"/>
          </p:nvPr>
        </p:nvSpPr>
        <p:spPr>
          <a:xfrm>
            <a:off x="678300" y="348775"/>
            <a:ext cx="10007100" cy="887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3700" dirty="0"/>
              <a:t>5. 1 LLM Eval</a:t>
            </a:r>
            <a:endParaRPr sz="3700" dirty="0"/>
          </a:p>
        </p:txBody>
      </p:sp>
      <p:sp>
        <p:nvSpPr>
          <p:cNvPr id="811" name="Google Shape;811;p49"/>
          <p:cNvSpPr txBox="1">
            <a:spLocks noGrp="1"/>
          </p:cNvSpPr>
          <p:nvPr>
            <p:ph type="body" idx="1"/>
          </p:nvPr>
        </p:nvSpPr>
        <p:spPr>
          <a:xfrm>
            <a:off x="678300" y="1942050"/>
            <a:ext cx="10835400" cy="5270400"/>
          </a:xfrm>
          <a:prstGeom prst="rect">
            <a:avLst/>
          </a:prstGeom>
        </p:spPr>
        <p:txBody>
          <a:bodyPr spcFirstLastPara="1" wrap="square" lIns="121900" tIns="121900" rIns="121900" bIns="121900" anchor="t" anchorCtr="0">
            <a:normAutofit/>
          </a:bodyPr>
          <a:lstStyle/>
          <a:p>
            <a:pPr marL="457200" lvl="0" indent="-374650" algn="l" rtl="0">
              <a:spcBef>
                <a:spcPts val="1200"/>
              </a:spcBef>
              <a:spcAft>
                <a:spcPts val="0"/>
              </a:spcAft>
              <a:buClr>
                <a:srgbClr val="000000"/>
              </a:buClr>
              <a:buSzPts val="2300"/>
              <a:buChar char="●"/>
            </a:pPr>
            <a:r>
              <a:rPr lang="en" sz="2300" dirty="0">
                <a:solidFill>
                  <a:srgbClr val="000000"/>
                </a:solidFill>
              </a:rPr>
              <a:t>Created a synthetic dataset using GPT-4o-mini for context-question-answer pair generation.</a:t>
            </a:r>
            <a:endParaRPr sz="2300" dirty="0">
              <a:solidFill>
                <a:srgbClr val="000000"/>
              </a:solidFill>
            </a:endParaRPr>
          </a:p>
          <a:p>
            <a:pPr marL="457200" lvl="0" indent="-374650" algn="l" rtl="0">
              <a:spcBef>
                <a:spcPts val="1000"/>
              </a:spcBef>
              <a:spcAft>
                <a:spcPts val="0"/>
              </a:spcAft>
              <a:buClr>
                <a:srgbClr val="000000"/>
              </a:buClr>
              <a:buSzPts val="2300"/>
              <a:buChar char="●"/>
            </a:pPr>
            <a:r>
              <a:rPr lang="en" sz="2300" dirty="0">
                <a:solidFill>
                  <a:srgbClr val="000000"/>
                </a:solidFill>
              </a:rPr>
              <a:t>Generated 332 pairs, filtered to 288 based on:</a:t>
            </a:r>
            <a:endParaRPr sz="2300" dirty="0">
              <a:solidFill>
                <a:srgbClr val="000000"/>
              </a:solidFill>
            </a:endParaRPr>
          </a:p>
          <a:p>
            <a:pPr marL="914400" lvl="1" indent="-374650" algn="l" rtl="0">
              <a:spcBef>
                <a:spcPts val="1000"/>
              </a:spcBef>
              <a:spcAft>
                <a:spcPts val="0"/>
              </a:spcAft>
              <a:buClr>
                <a:srgbClr val="000000"/>
              </a:buClr>
              <a:buSzPts val="2300"/>
              <a:buFont typeface="Arial"/>
              <a:buChar char="○"/>
            </a:pPr>
            <a:r>
              <a:rPr lang="en" sz="2300" dirty="0">
                <a:solidFill>
                  <a:srgbClr val="000000"/>
                </a:solidFill>
              </a:rPr>
              <a:t>Groundedness: Can the question be answered from the given context?</a:t>
            </a:r>
            <a:endParaRPr sz="2300" dirty="0">
              <a:solidFill>
                <a:srgbClr val="000000"/>
              </a:solidFill>
            </a:endParaRPr>
          </a:p>
          <a:p>
            <a:pPr marL="914400" lvl="1" indent="-374650" algn="l" rtl="0">
              <a:spcBef>
                <a:spcPts val="1000"/>
              </a:spcBef>
              <a:spcAft>
                <a:spcPts val="0"/>
              </a:spcAft>
              <a:buClr>
                <a:srgbClr val="000000"/>
              </a:buClr>
              <a:buSzPts val="2300"/>
              <a:buFont typeface="Arial"/>
              <a:buChar char="○"/>
            </a:pPr>
            <a:r>
              <a:rPr lang="en" sz="2300" dirty="0">
                <a:solidFill>
                  <a:srgbClr val="000000"/>
                </a:solidFill>
              </a:rPr>
              <a:t>Relevance: Is the question meaningful to users?</a:t>
            </a:r>
            <a:endParaRPr sz="2300" dirty="0">
              <a:solidFill>
                <a:srgbClr val="000000"/>
              </a:solidFill>
            </a:endParaRPr>
          </a:p>
          <a:p>
            <a:pPr marL="457200" lvl="0" indent="-374650" algn="l" rtl="0">
              <a:spcBef>
                <a:spcPts val="1200"/>
              </a:spcBef>
              <a:spcAft>
                <a:spcPts val="1000"/>
              </a:spcAft>
              <a:buClr>
                <a:srgbClr val="000000"/>
              </a:buClr>
              <a:buSzPts val="2300"/>
              <a:buChar char="●"/>
            </a:pPr>
            <a:r>
              <a:rPr lang="en" sz="2300" dirty="0">
                <a:solidFill>
                  <a:srgbClr val="000000"/>
                </a:solidFill>
              </a:rPr>
              <a:t>Used a critique agent to score and filter pairs systematically.</a:t>
            </a:r>
            <a:endParaRPr sz="2300" dirty="0">
              <a:solidFill>
                <a:schemeClr val="accent3"/>
              </a:solidFill>
            </a:endParaRPr>
          </a:p>
        </p:txBody>
      </p:sp>
      <p:sp>
        <p:nvSpPr>
          <p:cNvPr id="812" name="Google Shape;812;p49"/>
          <p:cNvSpPr txBox="1"/>
          <p:nvPr/>
        </p:nvSpPr>
        <p:spPr>
          <a:xfrm>
            <a:off x="678300" y="1054125"/>
            <a:ext cx="8769000" cy="74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0"/>
              </a:spcAft>
              <a:buNone/>
            </a:pPr>
            <a:r>
              <a:rPr lang="en" sz="2500" b="1">
                <a:latin typeface="Poppins"/>
                <a:ea typeface="Poppins"/>
                <a:cs typeface="Poppins"/>
                <a:sym typeface="Poppins"/>
              </a:rPr>
              <a:t>Synthetic Dataset:</a:t>
            </a:r>
            <a:endParaRPr sz="2500" b="1">
              <a:latin typeface="Poppins"/>
              <a:ea typeface="Poppins"/>
              <a:cs typeface="Poppins"/>
              <a:sym typeface="Poppins"/>
            </a:endParaRPr>
          </a:p>
          <a:p>
            <a:pPr marL="0" lvl="0" indent="0" algn="l" rtl="0">
              <a:spcBef>
                <a:spcPts val="600"/>
              </a:spcBef>
              <a:spcAft>
                <a:spcPts val="0"/>
              </a:spcAft>
              <a:buNone/>
            </a:pPr>
            <a:endParaRPr sz="2400" b="1">
              <a:solidFill>
                <a:schemeClr val="dk2"/>
              </a:solidFill>
              <a:latin typeface="Poppins"/>
              <a:ea typeface="Poppins"/>
              <a:cs typeface="Poppins"/>
              <a:sym typeface="Poppi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8" name="Google Shape;818;p50"/>
          <p:cNvSpPr txBox="1"/>
          <p:nvPr/>
        </p:nvSpPr>
        <p:spPr>
          <a:xfrm>
            <a:off x="457200" y="1462425"/>
            <a:ext cx="11085600" cy="5270400"/>
          </a:xfrm>
          <a:prstGeom prst="rect">
            <a:avLst/>
          </a:prstGeom>
          <a:noFill/>
          <a:ln>
            <a:noFill/>
          </a:ln>
        </p:spPr>
        <p:txBody>
          <a:bodyPr spcFirstLastPara="1" wrap="square" lIns="121900" tIns="121900" rIns="121900" bIns="121900" anchor="t" anchorCtr="0">
            <a:normAutofit/>
          </a:bodyPr>
          <a:lstStyle/>
          <a:p>
            <a:pPr marL="457200" lvl="0" indent="-393700" algn="just" rtl="0">
              <a:lnSpc>
                <a:spcPct val="115000"/>
              </a:lnSpc>
              <a:spcBef>
                <a:spcPts val="1200"/>
              </a:spcBef>
              <a:spcAft>
                <a:spcPts val="1000"/>
              </a:spcAft>
              <a:buClr>
                <a:srgbClr val="843B62"/>
              </a:buClr>
              <a:buSzPts val="2600"/>
              <a:buFont typeface="Poppins"/>
              <a:buChar char="●"/>
            </a:pPr>
            <a:r>
              <a:rPr lang="en" sz="2400" b="1">
                <a:solidFill>
                  <a:srgbClr val="843B62"/>
                </a:solidFill>
                <a:latin typeface="Poppins"/>
                <a:ea typeface="Poppins"/>
                <a:cs typeface="Poppins"/>
                <a:sym typeface="Poppins"/>
              </a:rPr>
              <a:t>Dataset overview (Context, QA pair)</a:t>
            </a:r>
            <a:r>
              <a:rPr lang="en" sz="2600" b="1">
                <a:solidFill>
                  <a:srgbClr val="843B62"/>
                </a:solidFill>
                <a:latin typeface="Poppins"/>
                <a:ea typeface="Poppins"/>
                <a:cs typeface="Poppins"/>
                <a:sym typeface="Poppins"/>
              </a:rPr>
              <a:t>:</a:t>
            </a:r>
            <a:endParaRPr sz="2600" b="1">
              <a:solidFill>
                <a:srgbClr val="843B62"/>
              </a:solidFill>
              <a:latin typeface="Poppins"/>
              <a:ea typeface="Poppins"/>
              <a:cs typeface="Poppins"/>
              <a:sym typeface="Poppins"/>
            </a:endParaRPr>
          </a:p>
        </p:txBody>
      </p:sp>
      <p:pic>
        <p:nvPicPr>
          <p:cNvPr id="819" name="Google Shape;819;p50"/>
          <p:cNvPicPr preferRelativeResize="0"/>
          <p:nvPr/>
        </p:nvPicPr>
        <p:blipFill>
          <a:blip r:embed="rId3">
            <a:alphaModFix/>
          </a:blip>
          <a:stretch>
            <a:fillRect/>
          </a:stretch>
        </p:blipFill>
        <p:spPr>
          <a:xfrm>
            <a:off x="1956276" y="2324501"/>
            <a:ext cx="8279449" cy="3546249"/>
          </a:xfrm>
          <a:prstGeom prst="rect">
            <a:avLst/>
          </a:prstGeom>
          <a:noFill/>
          <a:ln>
            <a:noFill/>
          </a:ln>
        </p:spPr>
      </p:pic>
      <p:sp>
        <p:nvSpPr>
          <p:cNvPr id="5" name="Google Shape;810;p49">
            <a:extLst>
              <a:ext uri="{FF2B5EF4-FFF2-40B4-BE49-F238E27FC236}">
                <a16:creationId xmlns:a16="http://schemas.microsoft.com/office/drawing/2014/main" id="{92438D30-3098-35BF-BB91-1F590E25DED2}"/>
              </a:ext>
            </a:extLst>
          </p:cNvPr>
          <p:cNvSpPr txBox="1">
            <a:spLocks noGrp="1"/>
          </p:cNvSpPr>
          <p:nvPr>
            <p:ph type="title"/>
          </p:nvPr>
        </p:nvSpPr>
        <p:spPr>
          <a:xfrm>
            <a:off x="678300" y="348775"/>
            <a:ext cx="10007100" cy="887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3700" dirty="0"/>
              <a:t>5. 1 LLM Eval</a:t>
            </a:r>
            <a:endParaRPr sz="37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5" name="Google Shape;825;p51"/>
          <p:cNvSpPr txBox="1">
            <a:spLocks noGrp="1"/>
          </p:cNvSpPr>
          <p:nvPr>
            <p:ph type="body" idx="1"/>
          </p:nvPr>
        </p:nvSpPr>
        <p:spPr>
          <a:xfrm>
            <a:off x="678300" y="1942050"/>
            <a:ext cx="10835400" cy="5270400"/>
          </a:xfrm>
          <a:prstGeom prst="rect">
            <a:avLst/>
          </a:prstGeom>
        </p:spPr>
        <p:txBody>
          <a:bodyPr spcFirstLastPara="1" wrap="square" lIns="121900" tIns="121900" rIns="121900" bIns="121900" anchor="t" anchorCtr="0">
            <a:normAutofit/>
          </a:bodyPr>
          <a:lstStyle/>
          <a:p>
            <a:pPr marL="457200" lvl="0" indent="-374650" algn="l" rtl="0">
              <a:spcBef>
                <a:spcPts val="1200"/>
              </a:spcBef>
              <a:spcAft>
                <a:spcPts val="0"/>
              </a:spcAft>
              <a:buClr>
                <a:srgbClr val="000000"/>
              </a:buClr>
              <a:buSzPts val="2300"/>
              <a:buChar char="●"/>
            </a:pPr>
            <a:r>
              <a:rPr lang="en" sz="2300">
                <a:solidFill>
                  <a:srgbClr val="000000"/>
                </a:solidFill>
              </a:rPr>
              <a:t>Judge agent: GPT-4o-mini.</a:t>
            </a:r>
            <a:endParaRPr sz="2300">
              <a:solidFill>
                <a:srgbClr val="000000"/>
              </a:solidFill>
            </a:endParaRPr>
          </a:p>
          <a:p>
            <a:pPr marL="457200" lvl="0" indent="-374650" algn="l" rtl="0">
              <a:spcBef>
                <a:spcPts val="1000"/>
              </a:spcBef>
              <a:spcAft>
                <a:spcPts val="0"/>
              </a:spcAft>
              <a:buClr>
                <a:srgbClr val="000000"/>
              </a:buClr>
              <a:buSzPts val="2300"/>
              <a:buFont typeface="Arial"/>
              <a:buChar char="●"/>
            </a:pPr>
            <a:r>
              <a:rPr lang="en" sz="2300">
                <a:solidFill>
                  <a:srgbClr val="000000"/>
                </a:solidFill>
              </a:rPr>
              <a:t>Focused on Faithfulness metric:</a:t>
            </a:r>
            <a:endParaRPr sz="2300">
              <a:solidFill>
                <a:srgbClr val="000000"/>
              </a:solidFill>
            </a:endParaRPr>
          </a:p>
          <a:p>
            <a:pPr marL="914400" lvl="1" indent="-374650" algn="l" rtl="0">
              <a:spcBef>
                <a:spcPts val="1000"/>
              </a:spcBef>
              <a:spcAft>
                <a:spcPts val="0"/>
              </a:spcAft>
              <a:buClr>
                <a:srgbClr val="000000"/>
              </a:buClr>
              <a:buSzPts val="2300"/>
              <a:buChar char="○"/>
            </a:pPr>
            <a:r>
              <a:rPr lang="en" sz="2300">
                <a:solidFill>
                  <a:srgbClr val="000000"/>
                </a:solidFill>
              </a:rPr>
              <a:t>Evaluates fidelity of generated answers to context.</a:t>
            </a:r>
            <a:endParaRPr sz="2300">
              <a:solidFill>
                <a:srgbClr val="000000"/>
              </a:solidFill>
            </a:endParaRPr>
          </a:p>
          <a:p>
            <a:pPr marL="457200" lvl="0" indent="-374650" algn="l" rtl="0">
              <a:spcBef>
                <a:spcPts val="1000"/>
              </a:spcBef>
              <a:spcAft>
                <a:spcPts val="0"/>
              </a:spcAft>
              <a:buClr>
                <a:srgbClr val="000000"/>
              </a:buClr>
              <a:buSzPts val="2300"/>
              <a:buChar char="●"/>
            </a:pPr>
            <a:r>
              <a:rPr lang="en" sz="2300">
                <a:solidFill>
                  <a:srgbClr val="000000"/>
                </a:solidFill>
              </a:rPr>
              <a:t>Evaluation process:</a:t>
            </a:r>
            <a:endParaRPr sz="2300">
              <a:solidFill>
                <a:srgbClr val="000000"/>
              </a:solidFill>
            </a:endParaRPr>
          </a:p>
          <a:p>
            <a:pPr marL="914400" lvl="1" indent="-374650" algn="l" rtl="0">
              <a:spcBef>
                <a:spcPts val="1000"/>
              </a:spcBef>
              <a:spcAft>
                <a:spcPts val="0"/>
              </a:spcAft>
              <a:buClr>
                <a:srgbClr val="000000"/>
              </a:buClr>
              <a:buSzPts val="2300"/>
              <a:buChar char="○"/>
            </a:pPr>
            <a:r>
              <a:rPr lang="en" sz="2300">
                <a:solidFill>
                  <a:srgbClr val="000000"/>
                </a:solidFill>
              </a:rPr>
              <a:t>Detailed feedback on generated responses.</a:t>
            </a:r>
            <a:endParaRPr sz="2300">
              <a:solidFill>
                <a:srgbClr val="000000"/>
              </a:solidFill>
            </a:endParaRPr>
          </a:p>
          <a:p>
            <a:pPr marL="914400" lvl="1" indent="-374650" algn="l" rtl="0">
              <a:spcBef>
                <a:spcPts val="1000"/>
              </a:spcBef>
              <a:spcAft>
                <a:spcPts val="0"/>
              </a:spcAft>
              <a:buClr>
                <a:srgbClr val="000000"/>
              </a:buClr>
              <a:buSzPts val="2300"/>
              <a:buChar char="○"/>
            </a:pPr>
            <a:r>
              <a:rPr lang="en" sz="2300">
                <a:solidFill>
                  <a:srgbClr val="000000"/>
                </a:solidFill>
              </a:rPr>
              <a:t>Scoring from 1-5 based on rubrics.</a:t>
            </a:r>
            <a:endParaRPr sz="2300">
              <a:solidFill>
                <a:srgbClr val="000000"/>
              </a:solidFill>
            </a:endParaRPr>
          </a:p>
          <a:p>
            <a:pPr marL="914400" lvl="1" indent="-374650" algn="l" rtl="0">
              <a:spcBef>
                <a:spcPts val="1000"/>
              </a:spcBef>
              <a:spcAft>
                <a:spcPts val="0"/>
              </a:spcAft>
              <a:buClr>
                <a:srgbClr val="000000"/>
              </a:buClr>
              <a:buSzPts val="2300"/>
              <a:buFont typeface="Arial"/>
              <a:buChar char="○"/>
            </a:pPr>
            <a:r>
              <a:rPr lang="en" sz="2300">
                <a:solidFill>
                  <a:srgbClr val="000000"/>
                </a:solidFill>
              </a:rPr>
              <a:t>Score 1: Completely incorrect.</a:t>
            </a:r>
            <a:endParaRPr sz="2300">
              <a:solidFill>
                <a:srgbClr val="000000"/>
              </a:solidFill>
            </a:endParaRPr>
          </a:p>
          <a:p>
            <a:pPr marL="914400" lvl="1" indent="-374650" algn="l" rtl="0">
              <a:spcBef>
                <a:spcPts val="1200"/>
              </a:spcBef>
              <a:spcAft>
                <a:spcPts val="1000"/>
              </a:spcAft>
              <a:buClr>
                <a:srgbClr val="000000"/>
              </a:buClr>
              <a:buSzPts val="2300"/>
              <a:buFont typeface="Arial"/>
              <a:buChar char="○"/>
            </a:pPr>
            <a:r>
              <a:rPr lang="en" sz="2300">
                <a:solidFill>
                  <a:srgbClr val="000000"/>
                </a:solidFill>
              </a:rPr>
              <a:t>Score 5: Completely correct.</a:t>
            </a:r>
            <a:endParaRPr sz="2300">
              <a:solidFill>
                <a:srgbClr val="000000"/>
              </a:solidFill>
            </a:endParaRPr>
          </a:p>
        </p:txBody>
      </p:sp>
      <p:sp>
        <p:nvSpPr>
          <p:cNvPr id="826" name="Google Shape;826;p51"/>
          <p:cNvSpPr txBox="1"/>
          <p:nvPr/>
        </p:nvSpPr>
        <p:spPr>
          <a:xfrm>
            <a:off x="678300" y="1069525"/>
            <a:ext cx="8769000" cy="74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0"/>
              </a:spcAft>
              <a:buNone/>
            </a:pPr>
            <a:r>
              <a:rPr lang="en" sz="2500" b="1" dirty="0">
                <a:latin typeface="Poppins"/>
                <a:ea typeface="Poppins"/>
                <a:cs typeface="Poppins"/>
                <a:sym typeface="Poppins"/>
              </a:rPr>
              <a:t>Evaluation Process:</a:t>
            </a:r>
            <a:endParaRPr sz="2500" b="1" dirty="0">
              <a:latin typeface="Poppins"/>
              <a:ea typeface="Poppins"/>
              <a:cs typeface="Poppins"/>
              <a:sym typeface="Poppins"/>
            </a:endParaRPr>
          </a:p>
          <a:p>
            <a:pPr marL="0" lvl="0" indent="0" algn="l" rtl="0">
              <a:spcBef>
                <a:spcPts val="600"/>
              </a:spcBef>
              <a:spcAft>
                <a:spcPts val="0"/>
              </a:spcAft>
              <a:buNone/>
            </a:pPr>
            <a:endParaRPr sz="2400" b="1" dirty="0">
              <a:solidFill>
                <a:schemeClr val="dk2"/>
              </a:solidFill>
              <a:latin typeface="Poppins"/>
              <a:ea typeface="Poppins"/>
              <a:cs typeface="Poppins"/>
              <a:sym typeface="Poppins"/>
            </a:endParaRPr>
          </a:p>
        </p:txBody>
      </p:sp>
      <p:sp>
        <p:nvSpPr>
          <p:cNvPr id="4" name="Google Shape;810;p49">
            <a:extLst>
              <a:ext uri="{FF2B5EF4-FFF2-40B4-BE49-F238E27FC236}">
                <a16:creationId xmlns:a16="http://schemas.microsoft.com/office/drawing/2014/main" id="{67EE487D-8692-D7BD-11F1-69503E8B25AB}"/>
              </a:ext>
            </a:extLst>
          </p:cNvPr>
          <p:cNvSpPr txBox="1">
            <a:spLocks/>
          </p:cNvSpPr>
          <p:nvPr/>
        </p:nvSpPr>
        <p:spPr>
          <a:xfrm>
            <a:off x="678300" y="348775"/>
            <a:ext cx="10007100" cy="887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500"/>
              <a:buFont typeface="Poppins ExtraBold"/>
              <a:buNone/>
              <a:defRPr sz="4500" b="0" i="0" u="none" strike="noStrike" cap="none">
                <a:solidFill>
                  <a:schemeClr val="dk1"/>
                </a:solidFill>
                <a:latin typeface="Poppins ExtraBold"/>
                <a:ea typeface="Poppins ExtraBold"/>
                <a:cs typeface="Poppins ExtraBold"/>
                <a:sym typeface="Poppins ExtraBold"/>
              </a:defRPr>
            </a:lvl1pPr>
            <a:lvl2pPr marR="0" lvl="1" algn="l" rtl="0">
              <a:lnSpc>
                <a:spcPct val="100000"/>
              </a:lnSpc>
              <a:spcBef>
                <a:spcPts val="0"/>
              </a:spcBef>
              <a:spcAft>
                <a:spcPts val="0"/>
              </a:spcAft>
              <a:buClr>
                <a:schemeClr val="dk1"/>
              </a:buClr>
              <a:buSzPts val="4500"/>
              <a:buFont typeface="Poppins ExtraBold"/>
              <a:buNone/>
              <a:defRPr sz="4500" b="0" i="0" u="none" strike="noStrike" cap="none">
                <a:solidFill>
                  <a:schemeClr val="dk1"/>
                </a:solidFill>
                <a:latin typeface="Poppins ExtraBold"/>
                <a:ea typeface="Poppins ExtraBold"/>
                <a:cs typeface="Poppins ExtraBold"/>
                <a:sym typeface="Poppins ExtraBold"/>
              </a:defRPr>
            </a:lvl2pPr>
            <a:lvl3pPr marR="0" lvl="2" algn="l" rtl="0">
              <a:lnSpc>
                <a:spcPct val="100000"/>
              </a:lnSpc>
              <a:spcBef>
                <a:spcPts val="0"/>
              </a:spcBef>
              <a:spcAft>
                <a:spcPts val="0"/>
              </a:spcAft>
              <a:buClr>
                <a:schemeClr val="dk1"/>
              </a:buClr>
              <a:buSzPts val="4500"/>
              <a:buFont typeface="Poppins ExtraBold"/>
              <a:buNone/>
              <a:defRPr sz="4500" b="0" i="0" u="none" strike="noStrike" cap="none">
                <a:solidFill>
                  <a:schemeClr val="dk1"/>
                </a:solidFill>
                <a:latin typeface="Poppins ExtraBold"/>
                <a:ea typeface="Poppins ExtraBold"/>
                <a:cs typeface="Poppins ExtraBold"/>
                <a:sym typeface="Poppins ExtraBold"/>
              </a:defRPr>
            </a:lvl3pPr>
            <a:lvl4pPr marR="0" lvl="3" algn="l" rtl="0">
              <a:lnSpc>
                <a:spcPct val="100000"/>
              </a:lnSpc>
              <a:spcBef>
                <a:spcPts val="0"/>
              </a:spcBef>
              <a:spcAft>
                <a:spcPts val="0"/>
              </a:spcAft>
              <a:buClr>
                <a:schemeClr val="dk1"/>
              </a:buClr>
              <a:buSzPts val="4500"/>
              <a:buFont typeface="Poppins ExtraBold"/>
              <a:buNone/>
              <a:defRPr sz="4500" b="0" i="0" u="none" strike="noStrike" cap="none">
                <a:solidFill>
                  <a:schemeClr val="dk1"/>
                </a:solidFill>
                <a:latin typeface="Poppins ExtraBold"/>
                <a:ea typeface="Poppins ExtraBold"/>
                <a:cs typeface="Poppins ExtraBold"/>
                <a:sym typeface="Poppins ExtraBold"/>
              </a:defRPr>
            </a:lvl4pPr>
            <a:lvl5pPr marR="0" lvl="4" algn="l" rtl="0">
              <a:lnSpc>
                <a:spcPct val="100000"/>
              </a:lnSpc>
              <a:spcBef>
                <a:spcPts val="0"/>
              </a:spcBef>
              <a:spcAft>
                <a:spcPts val="0"/>
              </a:spcAft>
              <a:buClr>
                <a:schemeClr val="dk1"/>
              </a:buClr>
              <a:buSzPts val="4500"/>
              <a:buFont typeface="Poppins ExtraBold"/>
              <a:buNone/>
              <a:defRPr sz="4500" b="0" i="0" u="none" strike="noStrike" cap="none">
                <a:solidFill>
                  <a:schemeClr val="dk1"/>
                </a:solidFill>
                <a:latin typeface="Poppins ExtraBold"/>
                <a:ea typeface="Poppins ExtraBold"/>
                <a:cs typeface="Poppins ExtraBold"/>
                <a:sym typeface="Poppins ExtraBold"/>
              </a:defRPr>
            </a:lvl5pPr>
            <a:lvl6pPr marR="0" lvl="5" algn="l" rtl="0">
              <a:lnSpc>
                <a:spcPct val="100000"/>
              </a:lnSpc>
              <a:spcBef>
                <a:spcPts val="0"/>
              </a:spcBef>
              <a:spcAft>
                <a:spcPts val="0"/>
              </a:spcAft>
              <a:buClr>
                <a:schemeClr val="dk1"/>
              </a:buClr>
              <a:buSzPts val="4500"/>
              <a:buFont typeface="Poppins ExtraBold"/>
              <a:buNone/>
              <a:defRPr sz="4500" b="0" i="0" u="none" strike="noStrike" cap="none">
                <a:solidFill>
                  <a:schemeClr val="dk1"/>
                </a:solidFill>
                <a:latin typeface="Poppins ExtraBold"/>
                <a:ea typeface="Poppins ExtraBold"/>
                <a:cs typeface="Poppins ExtraBold"/>
                <a:sym typeface="Poppins ExtraBold"/>
              </a:defRPr>
            </a:lvl6pPr>
            <a:lvl7pPr marR="0" lvl="6" algn="l" rtl="0">
              <a:lnSpc>
                <a:spcPct val="100000"/>
              </a:lnSpc>
              <a:spcBef>
                <a:spcPts val="0"/>
              </a:spcBef>
              <a:spcAft>
                <a:spcPts val="0"/>
              </a:spcAft>
              <a:buClr>
                <a:schemeClr val="dk1"/>
              </a:buClr>
              <a:buSzPts val="4500"/>
              <a:buFont typeface="Poppins ExtraBold"/>
              <a:buNone/>
              <a:defRPr sz="4500" b="0" i="0" u="none" strike="noStrike" cap="none">
                <a:solidFill>
                  <a:schemeClr val="dk1"/>
                </a:solidFill>
                <a:latin typeface="Poppins ExtraBold"/>
                <a:ea typeface="Poppins ExtraBold"/>
                <a:cs typeface="Poppins ExtraBold"/>
                <a:sym typeface="Poppins ExtraBold"/>
              </a:defRPr>
            </a:lvl7pPr>
            <a:lvl8pPr marR="0" lvl="7" algn="l" rtl="0">
              <a:lnSpc>
                <a:spcPct val="100000"/>
              </a:lnSpc>
              <a:spcBef>
                <a:spcPts val="0"/>
              </a:spcBef>
              <a:spcAft>
                <a:spcPts val="0"/>
              </a:spcAft>
              <a:buClr>
                <a:schemeClr val="dk1"/>
              </a:buClr>
              <a:buSzPts val="4500"/>
              <a:buFont typeface="Poppins ExtraBold"/>
              <a:buNone/>
              <a:defRPr sz="4500" b="0" i="0" u="none" strike="noStrike" cap="none">
                <a:solidFill>
                  <a:schemeClr val="dk1"/>
                </a:solidFill>
                <a:latin typeface="Poppins ExtraBold"/>
                <a:ea typeface="Poppins ExtraBold"/>
                <a:cs typeface="Poppins ExtraBold"/>
                <a:sym typeface="Poppins ExtraBold"/>
              </a:defRPr>
            </a:lvl8pPr>
            <a:lvl9pPr marR="0" lvl="8" algn="l" rtl="0">
              <a:lnSpc>
                <a:spcPct val="100000"/>
              </a:lnSpc>
              <a:spcBef>
                <a:spcPts val="0"/>
              </a:spcBef>
              <a:spcAft>
                <a:spcPts val="0"/>
              </a:spcAft>
              <a:buClr>
                <a:schemeClr val="dk1"/>
              </a:buClr>
              <a:buSzPts val="4500"/>
              <a:buFont typeface="Poppins ExtraBold"/>
              <a:buNone/>
              <a:defRPr sz="4500" b="0" i="0" u="none" strike="noStrike" cap="none">
                <a:solidFill>
                  <a:schemeClr val="dk1"/>
                </a:solidFill>
                <a:latin typeface="Poppins ExtraBold"/>
                <a:ea typeface="Poppins ExtraBold"/>
                <a:cs typeface="Poppins ExtraBold"/>
                <a:sym typeface="Poppins ExtraBold"/>
              </a:defRPr>
            </a:lvl9pPr>
          </a:lstStyle>
          <a:p>
            <a:r>
              <a:rPr lang="en-US" sz="3700"/>
              <a:t>5. 1 LLM Eval</a:t>
            </a:r>
            <a:endParaRPr lang="en-US" sz="37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2" name="Google Shape;832;p52"/>
          <p:cNvSpPr txBox="1"/>
          <p:nvPr/>
        </p:nvSpPr>
        <p:spPr>
          <a:xfrm>
            <a:off x="678300" y="650175"/>
            <a:ext cx="8769000" cy="74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0"/>
              </a:spcAft>
              <a:buNone/>
            </a:pPr>
            <a:r>
              <a:rPr lang="en" sz="2500" b="1">
                <a:latin typeface="Poppins"/>
                <a:ea typeface="Poppins"/>
                <a:cs typeface="Poppins"/>
                <a:sym typeface="Poppins"/>
              </a:rPr>
              <a:t>Evaluation Prompt:</a:t>
            </a:r>
            <a:endParaRPr sz="2500" b="1">
              <a:latin typeface="Poppins"/>
              <a:ea typeface="Poppins"/>
              <a:cs typeface="Poppins"/>
              <a:sym typeface="Poppins"/>
            </a:endParaRPr>
          </a:p>
          <a:p>
            <a:pPr marL="0" lvl="0" indent="0" algn="l" rtl="0">
              <a:spcBef>
                <a:spcPts val="600"/>
              </a:spcBef>
              <a:spcAft>
                <a:spcPts val="0"/>
              </a:spcAft>
              <a:buNone/>
            </a:pPr>
            <a:endParaRPr sz="2400" b="1">
              <a:solidFill>
                <a:schemeClr val="dk2"/>
              </a:solidFill>
              <a:latin typeface="Poppins"/>
              <a:ea typeface="Poppins"/>
              <a:cs typeface="Poppins"/>
              <a:sym typeface="Poppins"/>
            </a:endParaRPr>
          </a:p>
        </p:txBody>
      </p:sp>
      <p:graphicFrame>
        <p:nvGraphicFramePr>
          <p:cNvPr id="833" name="Google Shape;833;p52"/>
          <p:cNvGraphicFramePr/>
          <p:nvPr/>
        </p:nvGraphicFramePr>
        <p:xfrm>
          <a:off x="666538" y="1553750"/>
          <a:ext cx="10858925" cy="5313236"/>
        </p:xfrm>
        <a:graphic>
          <a:graphicData uri="http://schemas.openxmlformats.org/drawingml/2006/table">
            <a:tbl>
              <a:tblPr>
                <a:noFill/>
                <a:tableStyleId>{9B8A93B9-B85E-456D-888A-8290FC621EA9}</a:tableStyleId>
              </a:tblPr>
              <a:tblGrid>
                <a:gridCol w="10858925">
                  <a:extLst>
                    <a:ext uri="{9D8B030D-6E8A-4147-A177-3AD203B41FA5}">
                      <a16:colId xmlns:a16="http://schemas.microsoft.com/office/drawing/2014/main" val="20000"/>
                    </a:ext>
                  </a:extLst>
                </a:gridCol>
              </a:tblGrid>
              <a:tr h="4371825">
                <a:tc>
                  <a:txBody>
                    <a:bodyPr/>
                    <a:lstStyle/>
                    <a:p>
                      <a:pPr marL="0" lvl="0" indent="0" algn="l" rtl="0">
                        <a:lnSpc>
                          <a:spcPct val="115000"/>
                        </a:lnSpc>
                        <a:spcBef>
                          <a:spcPts val="0"/>
                        </a:spcBef>
                        <a:spcAft>
                          <a:spcPts val="0"/>
                        </a:spcAft>
                        <a:buNone/>
                      </a:pPr>
                      <a:r>
                        <a:rPr lang="en" sz="1100" i="1">
                          <a:solidFill>
                            <a:srgbClr val="FFFFFF"/>
                          </a:solidFill>
                          <a:highlight>
                            <a:srgbClr val="333333"/>
                          </a:highlight>
                          <a:latin typeface="Consolas"/>
                          <a:ea typeface="Consolas"/>
                          <a:cs typeface="Consolas"/>
                          <a:sym typeface="Consolas"/>
                        </a:rPr>
                        <a:t>EVALUATION_PROMPT = </a:t>
                      </a:r>
                      <a:r>
                        <a:rPr lang="en" sz="1100" i="1">
                          <a:solidFill>
                            <a:srgbClr val="A2FCA2"/>
                          </a:solidFill>
                          <a:highlight>
                            <a:srgbClr val="333333"/>
                          </a:highlight>
                          <a:latin typeface="Consolas"/>
                          <a:ea typeface="Consolas"/>
                          <a:cs typeface="Consolas"/>
                          <a:sym typeface="Consolas"/>
                        </a:rPr>
                        <a:t>"""###Task Description:</a:t>
                      </a:r>
                      <a:br>
                        <a:rPr lang="en" sz="1100" i="1">
                          <a:solidFill>
                            <a:srgbClr val="A2FCA2"/>
                          </a:solidFill>
                          <a:highlight>
                            <a:srgbClr val="333333"/>
                          </a:highlight>
                          <a:latin typeface="Consolas"/>
                          <a:ea typeface="Consolas"/>
                          <a:cs typeface="Consolas"/>
                          <a:sym typeface="Consolas"/>
                        </a:rPr>
                      </a:br>
                      <a:r>
                        <a:rPr lang="en" sz="1100" i="1">
                          <a:solidFill>
                            <a:srgbClr val="A2FCA2"/>
                          </a:solidFill>
                          <a:latin typeface="Consolas"/>
                          <a:ea typeface="Consolas"/>
                          <a:cs typeface="Consolas"/>
                          <a:sym typeface="Consolas"/>
                        </a:rPr>
                        <a:t>An instruction (might include an Input inside it), a response to evaluate, a reference context that gets a relevant information, and a score rubric representing a evaluation criteria are given.</a:t>
                      </a:r>
                      <a:endParaRPr sz="1100" i="1">
                        <a:solidFill>
                          <a:srgbClr val="A2FCA2"/>
                        </a:solidFill>
                        <a:latin typeface="Consolas"/>
                        <a:ea typeface="Consolas"/>
                        <a:cs typeface="Consolas"/>
                        <a:sym typeface="Consolas"/>
                      </a:endParaRPr>
                    </a:p>
                    <a:p>
                      <a:pPr marL="0" lvl="0" indent="0" algn="l" rtl="0">
                        <a:lnSpc>
                          <a:spcPct val="115000"/>
                        </a:lnSpc>
                        <a:spcBef>
                          <a:spcPts val="0"/>
                        </a:spcBef>
                        <a:spcAft>
                          <a:spcPts val="0"/>
                        </a:spcAft>
                        <a:buNone/>
                      </a:pPr>
                      <a:r>
                        <a:rPr lang="en" sz="1100" i="1">
                          <a:solidFill>
                            <a:srgbClr val="A2FCA2"/>
                          </a:solidFill>
                          <a:highlight>
                            <a:srgbClr val="333333"/>
                          </a:highlight>
                          <a:latin typeface="Consolas"/>
                          <a:ea typeface="Consolas"/>
                          <a:cs typeface="Consolas"/>
                          <a:sym typeface="Consolas"/>
                        </a:rPr>
                        <a:t>1. Write a detailed feedback that assess the quality of the response strictly based on the given score rubric, not evaluating in general.</a:t>
                      </a:r>
                      <a:br>
                        <a:rPr lang="en" sz="1100" i="1">
                          <a:solidFill>
                            <a:srgbClr val="A2FCA2"/>
                          </a:solidFill>
                          <a:highlight>
                            <a:srgbClr val="333333"/>
                          </a:highlight>
                          <a:latin typeface="Consolas"/>
                          <a:ea typeface="Consolas"/>
                          <a:cs typeface="Consolas"/>
                          <a:sym typeface="Consolas"/>
                        </a:rPr>
                      </a:br>
                      <a:r>
                        <a:rPr lang="en" sz="1100" i="1">
                          <a:solidFill>
                            <a:srgbClr val="A2FCA2"/>
                          </a:solidFill>
                          <a:highlight>
                            <a:srgbClr val="333333"/>
                          </a:highlight>
                          <a:latin typeface="Consolas"/>
                          <a:ea typeface="Consolas"/>
                          <a:cs typeface="Consolas"/>
                          <a:sym typeface="Consolas"/>
                        </a:rPr>
                        <a:t>2. After writing a feedback, write a score that is an integer between 1 and 5. You should refer to the score rubric.</a:t>
                      </a:r>
                      <a:br>
                        <a:rPr lang="en" sz="1100" i="1">
                          <a:solidFill>
                            <a:srgbClr val="A2FCA2"/>
                          </a:solidFill>
                          <a:highlight>
                            <a:srgbClr val="333333"/>
                          </a:highlight>
                          <a:latin typeface="Consolas"/>
                          <a:ea typeface="Consolas"/>
                          <a:cs typeface="Consolas"/>
                          <a:sym typeface="Consolas"/>
                        </a:rPr>
                      </a:br>
                      <a:r>
                        <a:rPr lang="en" sz="1100" i="1">
                          <a:solidFill>
                            <a:srgbClr val="A2FCA2"/>
                          </a:solidFill>
                          <a:highlight>
                            <a:srgbClr val="333333"/>
                          </a:highlight>
                          <a:latin typeface="Consolas"/>
                          <a:ea typeface="Consolas"/>
                          <a:cs typeface="Consolas"/>
                          <a:sym typeface="Consolas"/>
                        </a:rPr>
                        <a:t>3. The output format should look as follows: \"Feedback: {{write a feedback for criteria}} [RESULT] {{an integer number between 1 and 5}}\"</a:t>
                      </a:r>
                      <a:br>
                        <a:rPr lang="en" sz="1100" i="1">
                          <a:solidFill>
                            <a:srgbClr val="A2FCA2"/>
                          </a:solidFill>
                          <a:highlight>
                            <a:srgbClr val="333333"/>
                          </a:highlight>
                          <a:latin typeface="Consolas"/>
                          <a:ea typeface="Consolas"/>
                          <a:cs typeface="Consolas"/>
                          <a:sym typeface="Consolas"/>
                        </a:rPr>
                      </a:br>
                      <a:r>
                        <a:rPr lang="en" sz="1100" i="1">
                          <a:solidFill>
                            <a:srgbClr val="A2FCA2"/>
                          </a:solidFill>
                          <a:highlight>
                            <a:srgbClr val="333333"/>
                          </a:highlight>
                          <a:latin typeface="Consolas"/>
                          <a:ea typeface="Consolas"/>
                          <a:cs typeface="Consolas"/>
                          <a:sym typeface="Consolas"/>
                        </a:rPr>
                        <a:t>4. Please do not generate any other opening, closing, and explanations. Be sure to include [RESULT] in your output.</a:t>
                      </a:r>
                      <a:br>
                        <a:rPr lang="en" sz="1100" i="1">
                          <a:solidFill>
                            <a:srgbClr val="A2FCA2"/>
                          </a:solidFill>
                          <a:highlight>
                            <a:srgbClr val="333333"/>
                          </a:highlight>
                          <a:latin typeface="Consolas"/>
                          <a:ea typeface="Consolas"/>
                          <a:cs typeface="Consolas"/>
                          <a:sym typeface="Consolas"/>
                        </a:rPr>
                      </a:br>
                      <a:endParaRPr sz="1100" i="1">
                        <a:solidFill>
                          <a:srgbClr val="A2FCA2"/>
                        </a:solidFill>
                        <a:highlight>
                          <a:srgbClr val="333333"/>
                        </a:highlight>
                        <a:latin typeface="Consolas"/>
                        <a:ea typeface="Consolas"/>
                        <a:cs typeface="Consolas"/>
                        <a:sym typeface="Consolas"/>
                      </a:endParaRPr>
                    </a:p>
                    <a:p>
                      <a:pPr marL="0" lvl="0" indent="0" algn="l" rtl="0">
                        <a:lnSpc>
                          <a:spcPct val="115000"/>
                        </a:lnSpc>
                        <a:spcBef>
                          <a:spcPts val="0"/>
                        </a:spcBef>
                        <a:spcAft>
                          <a:spcPts val="0"/>
                        </a:spcAft>
                        <a:buNone/>
                      </a:pPr>
                      <a:r>
                        <a:rPr lang="en" sz="1100" i="1">
                          <a:solidFill>
                            <a:srgbClr val="A2FCA2"/>
                          </a:solidFill>
                          <a:latin typeface="Consolas"/>
                          <a:ea typeface="Consolas"/>
                          <a:cs typeface="Consolas"/>
                          <a:sym typeface="Consolas"/>
                        </a:rPr>
                        <a:t>###The instruction to evaluate:</a:t>
                      </a:r>
                      <a:endParaRPr sz="1100" i="1">
                        <a:solidFill>
                          <a:srgbClr val="A2FCA2"/>
                        </a:solidFill>
                        <a:latin typeface="Consolas"/>
                        <a:ea typeface="Consolas"/>
                        <a:cs typeface="Consolas"/>
                        <a:sym typeface="Consolas"/>
                      </a:endParaRPr>
                    </a:p>
                    <a:p>
                      <a:pPr marL="0" lvl="0" indent="0" algn="l" rtl="0">
                        <a:lnSpc>
                          <a:spcPct val="110795"/>
                        </a:lnSpc>
                        <a:spcBef>
                          <a:spcPts val="0"/>
                        </a:spcBef>
                        <a:spcAft>
                          <a:spcPts val="0"/>
                        </a:spcAft>
                        <a:buNone/>
                      </a:pPr>
                      <a:r>
                        <a:rPr lang="en" sz="1100" i="1">
                          <a:solidFill>
                            <a:srgbClr val="A2FCA2"/>
                          </a:solidFill>
                          <a:latin typeface="Consolas"/>
                          <a:ea typeface="Consolas"/>
                          <a:cs typeface="Consolas"/>
                          <a:sym typeface="Consolas"/>
                        </a:rPr>
                        <a:t>{instruction}</a:t>
                      </a:r>
                      <a:endParaRPr sz="1100" i="1">
                        <a:solidFill>
                          <a:srgbClr val="A2FCA2"/>
                        </a:solidFill>
                        <a:highlight>
                          <a:srgbClr val="333333"/>
                        </a:highlight>
                        <a:latin typeface="Consolas"/>
                        <a:ea typeface="Consolas"/>
                        <a:cs typeface="Consolas"/>
                        <a:sym typeface="Consolas"/>
                      </a:endParaRPr>
                    </a:p>
                    <a:p>
                      <a:pPr marL="0" lvl="0" indent="0" algn="l" rtl="0">
                        <a:lnSpc>
                          <a:spcPct val="115000"/>
                        </a:lnSpc>
                        <a:spcBef>
                          <a:spcPts val="0"/>
                        </a:spcBef>
                        <a:spcAft>
                          <a:spcPts val="0"/>
                        </a:spcAft>
                        <a:buNone/>
                      </a:pPr>
                      <a:br>
                        <a:rPr lang="en" sz="1100" i="1">
                          <a:solidFill>
                            <a:srgbClr val="A2FCA2"/>
                          </a:solidFill>
                          <a:highlight>
                            <a:srgbClr val="333333"/>
                          </a:highlight>
                          <a:latin typeface="Consolas"/>
                          <a:ea typeface="Consolas"/>
                          <a:cs typeface="Consolas"/>
                          <a:sym typeface="Consolas"/>
                        </a:rPr>
                      </a:br>
                      <a:r>
                        <a:rPr lang="en" sz="1100" i="1">
                          <a:solidFill>
                            <a:srgbClr val="A2FCA2"/>
                          </a:solidFill>
                          <a:highlight>
                            <a:srgbClr val="333333"/>
                          </a:highlight>
                          <a:latin typeface="Consolas"/>
                          <a:ea typeface="Consolas"/>
                          <a:cs typeface="Consolas"/>
                          <a:sym typeface="Consolas"/>
                        </a:rPr>
                        <a:t>###Response to evaluate:</a:t>
                      </a:r>
                      <a:br>
                        <a:rPr lang="en" sz="1100" i="1">
                          <a:solidFill>
                            <a:srgbClr val="A2FCA2"/>
                          </a:solidFill>
                          <a:highlight>
                            <a:srgbClr val="333333"/>
                          </a:highlight>
                          <a:latin typeface="Consolas"/>
                          <a:ea typeface="Consolas"/>
                          <a:cs typeface="Consolas"/>
                          <a:sym typeface="Consolas"/>
                        </a:rPr>
                      </a:br>
                      <a:r>
                        <a:rPr lang="en" sz="1100" i="1">
                          <a:solidFill>
                            <a:srgbClr val="A2FCA2"/>
                          </a:solidFill>
                          <a:highlight>
                            <a:srgbClr val="333333"/>
                          </a:highlight>
                          <a:latin typeface="Consolas"/>
                          <a:ea typeface="Consolas"/>
                          <a:cs typeface="Consolas"/>
                          <a:sym typeface="Consolas"/>
                        </a:rPr>
                        <a:t>{response}</a:t>
                      </a:r>
                      <a:br>
                        <a:rPr lang="en" sz="1100" i="1">
                          <a:solidFill>
                            <a:srgbClr val="A2FCA2"/>
                          </a:solidFill>
                          <a:highlight>
                            <a:srgbClr val="333333"/>
                          </a:highlight>
                          <a:latin typeface="Consolas"/>
                          <a:ea typeface="Consolas"/>
                          <a:cs typeface="Consolas"/>
                          <a:sym typeface="Consolas"/>
                        </a:rPr>
                      </a:br>
                      <a:br>
                        <a:rPr lang="en" sz="1100" i="1">
                          <a:solidFill>
                            <a:srgbClr val="A2FCA2"/>
                          </a:solidFill>
                          <a:highlight>
                            <a:srgbClr val="333333"/>
                          </a:highlight>
                          <a:latin typeface="Consolas"/>
                          <a:ea typeface="Consolas"/>
                          <a:cs typeface="Consolas"/>
                          <a:sym typeface="Consolas"/>
                        </a:rPr>
                      </a:br>
                      <a:r>
                        <a:rPr lang="en" sz="1100" i="1">
                          <a:solidFill>
                            <a:srgbClr val="A2FCA2"/>
                          </a:solidFill>
                          <a:latin typeface="Consolas"/>
                          <a:ea typeface="Consolas"/>
                          <a:cs typeface="Consolas"/>
                          <a:sym typeface="Consolas"/>
                        </a:rPr>
                        <a:t>###Reference Context (Score 5):</a:t>
                      </a:r>
                      <a:endParaRPr sz="1100" i="1">
                        <a:solidFill>
                          <a:srgbClr val="A2FCA2"/>
                        </a:solidFill>
                        <a:latin typeface="Consolas"/>
                        <a:ea typeface="Consolas"/>
                        <a:cs typeface="Consolas"/>
                        <a:sym typeface="Consolas"/>
                      </a:endParaRPr>
                    </a:p>
                    <a:p>
                      <a:pPr marL="0" lvl="0" indent="0" algn="l" rtl="0">
                        <a:lnSpc>
                          <a:spcPct val="115000"/>
                        </a:lnSpc>
                        <a:spcBef>
                          <a:spcPts val="0"/>
                        </a:spcBef>
                        <a:spcAft>
                          <a:spcPts val="0"/>
                        </a:spcAft>
                        <a:buNone/>
                      </a:pPr>
                      <a:r>
                        <a:rPr lang="en" sz="1100" i="1">
                          <a:solidFill>
                            <a:srgbClr val="A2FCA2"/>
                          </a:solidFill>
                          <a:latin typeface="Consolas"/>
                          <a:ea typeface="Consolas"/>
                          <a:cs typeface="Consolas"/>
                          <a:sym typeface="Consolas"/>
                        </a:rPr>
                        <a:t>{context}</a:t>
                      </a:r>
                      <a:endParaRPr sz="1100" i="1">
                        <a:solidFill>
                          <a:srgbClr val="A2FCA2"/>
                        </a:solidFill>
                        <a:latin typeface="Consolas"/>
                        <a:ea typeface="Consolas"/>
                        <a:cs typeface="Consolas"/>
                        <a:sym typeface="Consolas"/>
                      </a:endParaRPr>
                    </a:p>
                    <a:p>
                      <a:pPr marL="0" lvl="0" indent="0" algn="l" rtl="0">
                        <a:lnSpc>
                          <a:spcPct val="115000"/>
                        </a:lnSpc>
                        <a:spcBef>
                          <a:spcPts val="0"/>
                        </a:spcBef>
                        <a:spcAft>
                          <a:spcPts val="0"/>
                        </a:spcAft>
                        <a:buNone/>
                      </a:pPr>
                      <a:br>
                        <a:rPr lang="en" sz="1100" i="1">
                          <a:solidFill>
                            <a:srgbClr val="A2FCA2"/>
                          </a:solidFill>
                          <a:highlight>
                            <a:srgbClr val="333333"/>
                          </a:highlight>
                          <a:latin typeface="Consolas"/>
                          <a:ea typeface="Consolas"/>
                          <a:cs typeface="Consolas"/>
                          <a:sym typeface="Consolas"/>
                        </a:rPr>
                      </a:br>
                      <a:br>
                        <a:rPr lang="en" sz="1100" i="1">
                          <a:solidFill>
                            <a:srgbClr val="A2FCA2"/>
                          </a:solidFill>
                          <a:highlight>
                            <a:srgbClr val="333333"/>
                          </a:highlight>
                          <a:latin typeface="Consolas"/>
                          <a:ea typeface="Consolas"/>
                          <a:cs typeface="Consolas"/>
                          <a:sym typeface="Consolas"/>
                        </a:rPr>
                      </a:br>
                      <a:r>
                        <a:rPr lang="en" sz="1100" i="1">
                          <a:solidFill>
                            <a:srgbClr val="A2FCA2"/>
                          </a:solidFill>
                          <a:highlight>
                            <a:srgbClr val="333333"/>
                          </a:highlight>
                          <a:latin typeface="Consolas"/>
                          <a:ea typeface="Consolas"/>
                          <a:cs typeface="Consolas"/>
                          <a:sym typeface="Consolas"/>
                        </a:rPr>
                        <a:t>###Score Rubrics:</a:t>
                      </a:r>
                      <a:br>
                        <a:rPr lang="en" sz="1100" i="1">
                          <a:solidFill>
                            <a:srgbClr val="A2FCA2"/>
                          </a:solidFill>
                          <a:highlight>
                            <a:srgbClr val="333333"/>
                          </a:highlight>
                          <a:latin typeface="Consolas"/>
                          <a:ea typeface="Consolas"/>
                          <a:cs typeface="Consolas"/>
                          <a:sym typeface="Consolas"/>
                        </a:rPr>
                      </a:br>
                      <a:r>
                        <a:rPr lang="en" sz="1100" i="1">
                          <a:solidFill>
                            <a:srgbClr val="A2FCA2"/>
                          </a:solidFill>
                          <a:highlight>
                            <a:srgbClr val="333333"/>
                          </a:highlight>
                          <a:latin typeface="Consolas"/>
                          <a:ea typeface="Consolas"/>
                          <a:cs typeface="Consolas"/>
                          <a:sym typeface="Consolas"/>
                        </a:rPr>
                        <a:t>[Is the response correct, accurate, and factual based on the reference context?]</a:t>
                      </a:r>
                      <a:br>
                        <a:rPr lang="en" sz="1100" i="1">
                          <a:solidFill>
                            <a:srgbClr val="A2FCA2"/>
                          </a:solidFill>
                          <a:highlight>
                            <a:srgbClr val="333333"/>
                          </a:highlight>
                          <a:latin typeface="Consolas"/>
                          <a:ea typeface="Consolas"/>
                          <a:cs typeface="Consolas"/>
                          <a:sym typeface="Consolas"/>
                        </a:rPr>
                      </a:br>
                      <a:r>
                        <a:rPr lang="en" sz="1100" i="1">
                          <a:solidFill>
                            <a:srgbClr val="A2FCA2"/>
                          </a:solidFill>
                          <a:highlight>
                            <a:srgbClr val="333333"/>
                          </a:highlight>
                          <a:latin typeface="Consolas"/>
                          <a:ea typeface="Consolas"/>
                          <a:cs typeface="Consolas"/>
                          <a:sym typeface="Consolas"/>
                        </a:rPr>
                        <a:t>Score 1: The response is completely incorrect, inaccurate, and/or not factual.</a:t>
                      </a:r>
                      <a:br>
                        <a:rPr lang="en" sz="1100" i="1">
                          <a:solidFill>
                            <a:srgbClr val="A2FCA2"/>
                          </a:solidFill>
                          <a:highlight>
                            <a:srgbClr val="333333"/>
                          </a:highlight>
                          <a:latin typeface="Consolas"/>
                          <a:ea typeface="Consolas"/>
                          <a:cs typeface="Consolas"/>
                          <a:sym typeface="Consolas"/>
                        </a:rPr>
                      </a:br>
                      <a:r>
                        <a:rPr lang="en" sz="1100" i="1">
                          <a:solidFill>
                            <a:srgbClr val="A2FCA2"/>
                          </a:solidFill>
                          <a:highlight>
                            <a:srgbClr val="333333"/>
                          </a:highlight>
                          <a:latin typeface="Consolas"/>
                          <a:ea typeface="Consolas"/>
                          <a:cs typeface="Consolas"/>
                          <a:sym typeface="Consolas"/>
                        </a:rPr>
                        <a:t>Score 2: The response is mostly incorrect, inaccurate, and/or not factual.</a:t>
                      </a:r>
                      <a:br>
                        <a:rPr lang="en" sz="1100" i="1">
                          <a:solidFill>
                            <a:srgbClr val="A2FCA2"/>
                          </a:solidFill>
                          <a:highlight>
                            <a:srgbClr val="333333"/>
                          </a:highlight>
                          <a:latin typeface="Consolas"/>
                          <a:ea typeface="Consolas"/>
                          <a:cs typeface="Consolas"/>
                          <a:sym typeface="Consolas"/>
                        </a:rPr>
                      </a:br>
                      <a:r>
                        <a:rPr lang="en" sz="1100" i="1">
                          <a:solidFill>
                            <a:srgbClr val="A2FCA2"/>
                          </a:solidFill>
                          <a:highlight>
                            <a:srgbClr val="333333"/>
                          </a:highlight>
                          <a:latin typeface="Consolas"/>
                          <a:ea typeface="Consolas"/>
                          <a:cs typeface="Consolas"/>
                          <a:sym typeface="Consolas"/>
                        </a:rPr>
                        <a:t>Score 3: The response is somewhat correct, accurate, and/or factual.</a:t>
                      </a:r>
                      <a:br>
                        <a:rPr lang="en" sz="1100" i="1">
                          <a:solidFill>
                            <a:srgbClr val="A2FCA2"/>
                          </a:solidFill>
                          <a:highlight>
                            <a:srgbClr val="333333"/>
                          </a:highlight>
                          <a:latin typeface="Consolas"/>
                          <a:ea typeface="Consolas"/>
                          <a:cs typeface="Consolas"/>
                          <a:sym typeface="Consolas"/>
                        </a:rPr>
                      </a:br>
                      <a:r>
                        <a:rPr lang="en" sz="1100" i="1">
                          <a:solidFill>
                            <a:srgbClr val="A2FCA2"/>
                          </a:solidFill>
                          <a:highlight>
                            <a:srgbClr val="333333"/>
                          </a:highlight>
                          <a:latin typeface="Consolas"/>
                          <a:ea typeface="Consolas"/>
                          <a:cs typeface="Consolas"/>
                          <a:sym typeface="Consolas"/>
                        </a:rPr>
                        <a:t>Score 4: The response is mostly correct, accurate, and factual.</a:t>
                      </a:r>
                      <a:br>
                        <a:rPr lang="en" sz="1100" i="1">
                          <a:solidFill>
                            <a:srgbClr val="A2FCA2"/>
                          </a:solidFill>
                          <a:highlight>
                            <a:srgbClr val="333333"/>
                          </a:highlight>
                          <a:latin typeface="Consolas"/>
                          <a:ea typeface="Consolas"/>
                          <a:cs typeface="Consolas"/>
                          <a:sym typeface="Consolas"/>
                        </a:rPr>
                      </a:br>
                      <a:r>
                        <a:rPr lang="en" sz="1100" i="1">
                          <a:solidFill>
                            <a:srgbClr val="A2FCA2"/>
                          </a:solidFill>
                          <a:highlight>
                            <a:srgbClr val="333333"/>
                          </a:highlight>
                          <a:latin typeface="Consolas"/>
                          <a:ea typeface="Consolas"/>
                          <a:cs typeface="Consolas"/>
                          <a:sym typeface="Consolas"/>
                        </a:rPr>
                        <a:t>Score 5: The response is completely correct, accurate, and factual.</a:t>
                      </a:r>
                      <a:br>
                        <a:rPr lang="en" sz="1100" i="1">
                          <a:solidFill>
                            <a:srgbClr val="A2FCA2"/>
                          </a:solidFill>
                          <a:highlight>
                            <a:srgbClr val="333333"/>
                          </a:highlight>
                          <a:latin typeface="Consolas"/>
                          <a:ea typeface="Consolas"/>
                          <a:cs typeface="Consolas"/>
                          <a:sym typeface="Consolas"/>
                        </a:rPr>
                      </a:br>
                      <a:br>
                        <a:rPr lang="en" sz="1100" i="1">
                          <a:solidFill>
                            <a:srgbClr val="A2FCA2"/>
                          </a:solidFill>
                          <a:highlight>
                            <a:srgbClr val="333333"/>
                          </a:highlight>
                          <a:latin typeface="Consolas"/>
                          <a:ea typeface="Consolas"/>
                          <a:cs typeface="Consolas"/>
                          <a:sym typeface="Consolas"/>
                        </a:rPr>
                      </a:br>
                      <a:r>
                        <a:rPr lang="en" sz="1100" i="1">
                          <a:solidFill>
                            <a:srgbClr val="A2FCA2"/>
                          </a:solidFill>
                          <a:highlight>
                            <a:srgbClr val="333333"/>
                          </a:highlight>
                          <a:latin typeface="Consolas"/>
                          <a:ea typeface="Consolas"/>
                          <a:cs typeface="Consolas"/>
                          <a:sym typeface="Consolas"/>
                        </a:rPr>
                        <a:t>###Feedback:"""</a:t>
                      </a:r>
                      <a:endParaRPr sz="1100" i="1">
                        <a:solidFill>
                          <a:srgbClr val="ECC48D"/>
                        </a:solidFill>
                        <a:highlight>
                          <a:srgbClr val="101623"/>
                        </a:highlight>
                        <a:latin typeface="Consolas"/>
                        <a:ea typeface="Consolas"/>
                        <a:cs typeface="Consolas"/>
                        <a:sym typeface="Consolas"/>
                      </a:endParaRPr>
                    </a:p>
                  </a:txBody>
                  <a:tcPr marL="63500" marR="63500" marT="63500" marB="63500">
                    <a:solidFill>
                      <a:srgbClr val="333333"/>
                    </a:solidFill>
                  </a:tcPr>
                </a:tc>
                <a:extLst>
                  <a:ext uri="{0D108BD9-81ED-4DB2-BD59-A6C34878D82A}">
                    <a16:rowId xmlns:a16="http://schemas.microsoft.com/office/drawing/2014/main" val="10000"/>
                  </a:ext>
                </a:extLst>
              </a:tr>
            </a:tbl>
          </a:graphicData>
        </a:graphic>
      </p:graphicFrame>
      <p:sp>
        <p:nvSpPr>
          <p:cNvPr id="4" name="Google Shape;810;p49">
            <a:extLst>
              <a:ext uri="{FF2B5EF4-FFF2-40B4-BE49-F238E27FC236}">
                <a16:creationId xmlns:a16="http://schemas.microsoft.com/office/drawing/2014/main" id="{03FCE6BB-32A4-DAE9-9E8F-4BF0ACBB24DB}"/>
              </a:ext>
            </a:extLst>
          </p:cNvPr>
          <p:cNvSpPr txBox="1">
            <a:spLocks/>
          </p:cNvSpPr>
          <p:nvPr/>
        </p:nvSpPr>
        <p:spPr>
          <a:xfrm>
            <a:off x="678300" y="348775"/>
            <a:ext cx="10007100" cy="887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500"/>
              <a:buFont typeface="Poppins ExtraBold"/>
              <a:buNone/>
              <a:defRPr sz="4500" b="0" i="0" u="none" strike="noStrike" cap="none">
                <a:solidFill>
                  <a:schemeClr val="dk1"/>
                </a:solidFill>
                <a:latin typeface="Poppins ExtraBold"/>
                <a:ea typeface="Poppins ExtraBold"/>
                <a:cs typeface="Poppins ExtraBold"/>
                <a:sym typeface="Poppins ExtraBold"/>
              </a:defRPr>
            </a:lvl1pPr>
            <a:lvl2pPr marR="0" lvl="1" algn="l" rtl="0">
              <a:lnSpc>
                <a:spcPct val="100000"/>
              </a:lnSpc>
              <a:spcBef>
                <a:spcPts val="0"/>
              </a:spcBef>
              <a:spcAft>
                <a:spcPts val="0"/>
              </a:spcAft>
              <a:buClr>
                <a:schemeClr val="dk1"/>
              </a:buClr>
              <a:buSzPts val="4500"/>
              <a:buFont typeface="Poppins ExtraBold"/>
              <a:buNone/>
              <a:defRPr sz="4500" b="0" i="0" u="none" strike="noStrike" cap="none">
                <a:solidFill>
                  <a:schemeClr val="dk1"/>
                </a:solidFill>
                <a:latin typeface="Poppins ExtraBold"/>
                <a:ea typeface="Poppins ExtraBold"/>
                <a:cs typeface="Poppins ExtraBold"/>
                <a:sym typeface="Poppins ExtraBold"/>
              </a:defRPr>
            </a:lvl2pPr>
            <a:lvl3pPr marR="0" lvl="2" algn="l" rtl="0">
              <a:lnSpc>
                <a:spcPct val="100000"/>
              </a:lnSpc>
              <a:spcBef>
                <a:spcPts val="0"/>
              </a:spcBef>
              <a:spcAft>
                <a:spcPts val="0"/>
              </a:spcAft>
              <a:buClr>
                <a:schemeClr val="dk1"/>
              </a:buClr>
              <a:buSzPts val="4500"/>
              <a:buFont typeface="Poppins ExtraBold"/>
              <a:buNone/>
              <a:defRPr sz="4500" b="0" i="0" u="none" strike="noStrike" cap="none">
                <a:solidFill>
                  <a:schemeClr val="dk1"/>
                </a:solidFill>
                <a:latin typeface="Poppins ExtraBold"/>
                <a:ea typeface="Poppins ExtraBold"/>
                <a:cs typeface="Poppins ExtraBold"/>
                <a:sym typeface="Poppins ExtraBold"/>
              </a:defRPr>
            </a:lvl3pPr>
            <a:lvl4pPr marR="0" lvl="3" algn="l" rtl="0">
              <a:lnSpc>
                <a:spcPct val="100000"/>
              </a:lnSpc>
              <a:spcBef>
                <a:spcPts val="0"/>
              </a:spcBef>
              <a:spcAft>
                <a:spcPts val="0"/>
              </a:spcAft>
              <a:buClr>
                <a:schemeClr val="dk1"/>
              </a:buClr>
              <a:buSzPts val="4500"/>
              <a:buFont typeface="Poppins ExtraBold"/>
              <a:buNone/>
              <a:defRPr sz="4500" b="0" i="0" u="none" strike="noStrike" cap="none">
                <a:solidFill>
                  <a:schemeClr val="dk1"/>
                </a:solidFill>
                <a:latin typeface="Poppins ExtraBold"/>
                <a:ea typeface="Poppins ExtraBold"/>
                <a:cs typeface="Poppins ExtraBold"/>
                <a:sym typeface="Poppins ExtraBold"/>
              </a:defRPr>
            </a:lvl4pPr>
            <a:lvl5pPr marR="0" lvl="4" algn="l" rtl="0">
              <a:lnSpc>
                <a:spcPct val="100000"/>
              </a:lnSpc>
              <a:spcBef>
                <a:spcPts val="0"/>
              </a:spcBef>
              <a:spcAft>
                <a:spcPts val="0"/>
              </a:spcAft>
              <a:buClr>
                <a:schemeClr val="dk1"/>
              </a:buClr>
              <a:buSzPts val="4500"/>
              <a:buFont typeface="Poppins ExtraBold"/>
              <a:buNone/>
              <a:defRPr sz="4500" b="0" i="0" u="none" strike="noStrike" cap="none">
                <a:solidFill>
                  <a:schemeClr val="dk1"/>
                </a:solidFill>
                <a:latin typeface="Poppins ExtraBold"/>
                <a:ea typeface="Poppins ExtraBold"/>
                <a:cs typeface="Poppins ExtraBold"/>
                <a:sym typeface="Poppins ExtraBold"/>
              </a:defRPr>
            </a:lvl5pPr>
            <a:lvl6pPr marR="0" lvl="5" algn="l" rtl="0">
              <a:lnSpc>
                <a:spcPct val="100000"/>
              </a:lnSpc>
              <a:spcBef>
                <a:spcPts val="0"/>
              </a:spcBef>
              <a:spcAft>
                <a:spcPts val="0"/>
              </a:spcAft>
              <a:buClr>
                <a:schemeClr val="dk1"/>
              </a:buClr>
              <a:buSzPts val="4500"/>
              <a:buFont typeface="Poppins ExtraBold"/>
              <a:buNone/>
              <a:defRPr sz="4500" b="0" i="0" u="none" strike="noStrike" cap="none">
                <a:solidFill>
                  <a:schemeClr val="dk1"/>
                </a:solidFill>
                <a:latin typeface="Poppins ExtraBold"/>
                <a:ea typeface="Poppins ExtraBold"/>
                <a:cs typeface="Poppins ExtraBold"/>
                <a:sym typeface="Poppins ExtraBold"/>
              </a:defRPr>
            </a:lvl6pPr>
            <a:lvl7pPr marR="0" lvl="6" algn="l" rtl="0">
              <a:lnSpc>
                <a:spcPct val="100000"/>
              </a:lnSpc>
              <a:spcBef>
                <a:spcPts val="0"/>
              </a:spcBef>
              <a:spcAft>
                <a:spcPts val="0"/>
              </a:spcAft>
              <a:buClr>
                <a:schemeClr val="dk1"/>
              </a:buClr>
              <a:buSzPts val="4500"/>
              <a:buFont typeface="Poppins ExtraBold"/>
              <a:buNone/>
              <a:defRPr sz="4500" b="0" i="0" u="none" strike="noStrike" cap="none">
                <a:solidFill>
                  <a:schemeClr val="dk1"/>
                </a:solidFill>
                <a:latin typeface="Poppins ExtraBold"/>
                <a:ea typeface="Poppins ExtraBold"/>
                <a:cs typeface="Poppins ExtraBold"/>
                <a:sym typeface="Poppins ExtraBold"/>
              </a:defRPr>
            </a:lvl7pPr>
            <a:lvl8pPr marR="0" lvl="7" algn="l" rtl="0">
              <a:lnSpc>
                <a:spcPct val="100000"/>
              </a:lnSpc>
              <a:spcBef>
                <a:spcPts val="0"/>
              </a:spcBef>
              <a:spcAft>
                <a:spcPts val="0"/>
              </a:spcAft>
              <a:buClr>
                <a:schemeClr val="dk1"/>
              </a:buClr>
              <a:buSzPts val="4500"/>
              <a:buFont typeface="Poppins ExtraBold"/>
              <a:buNone/>
              <a:defRPr sz="4500" b="0" i="0" u="none" strike="noStrike" cap="none">
                <a:solidFill>
                  <a:schemeClr val="dk1"/>
                </a:solidFill>
                <a:latin typeface="Poppins ExtraBold"/>
                <a:ea typeface="Poppins ExtraBold"/>
                <a:cs typeface="Poppins ExtraBold"/>
                <a:sym typeface="Poppins ExtraBold"/>
              </a:defRPr>
            </a:lvl8pPr>
            <a:lvl9pPr marR="0" lvl="8" algn="l" rtl="0">
              <a:lnSpc>
                <a:spcPct val="100000"/>
              </a:lnSpc>
              <a:spcBef>
                <a:spcPts val="0"/>
              </a:spcBef>
              <a:spcAft>
                <a:spcPts val="0"/>
              </a:spcAft>
              <a:buClr>
                <a:schemeClr val="dk1"/>
              </a:buClr>
              <a:buSzPts val="4500"/>
              <a:buFont typeface="Poppins ExtraBold"/>
              <a:buNone/>
              <a:defRPr sz="4500" b="0" i="0" u="none" strike="noStrike" cap="none">
                <a:solidFill>
                  <a:schemeClr val="dk1"/>
                </a:solidFill>
                <a:latin typeface="Poppins ExtraBold"/>
                <a:ea typeface="Poppins ExtraBold"/>
                <a:cs typeface="Poppins ExtraBold"/>
                <a:sym typeface="Poppins ExtraBold"/>
              </a:defRPr>
            </a:lvl9pPr>
          </a:lstStyle>
          <a:p>
            <a:r>
              <a:rPr lang="en-US" sz="3700"/>
              <a:t>5. 1 LLM Eval</a:t>
            </a:r>
            <a:endParaRPr lang="en-US" sz="37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9" name="Google Shape;839;p53"/>
          <p:cNvSpPr txBox="1">
            <a:spLocks noGrp="1"/>
          </p:cNvSpPr>
          <p:nvPr>
            <p:ph type="body" idx="1"/>
          </p:nvPr>
        </p:nvSpPr>
        <p:spPr>
          <a:xfrm>
            <a:off x="678300" y="1942050"/>
            <a:ext cx="10835400" cy="5270400"/>
          </a:xfrm>
          <a:prstGeom prst="rect">
            <a:avLst/>
          </a:prstGeom>
        </p:spPr>
        <p:txBody>
          <a:bodyPr spcFirstLastPara="1" wrap="square" lIns="121900" tIns="121900" rIns="121900" bIns="121900" anchor="t" anchorCtr="0">
            <a:normAutofit/>
          </a:bodyPr>
          <a:lstStyle/>
          <a:p>
            <a:pPr marL="457200" lvl="0" indent="-374650" algn="l" rtl="0">
              <a:lnSpc>
                <a:spcPct val="150000"/>
              </a:lnSpc>
              <a:spcBef>
                <a:spcPts val="1200"/>
              </a:spcBef>
              <a:spcAft>
                <a:spcPts val="0"/>
              </a:spcAft>
              <a:buClr>
                <a:srgbClr val="000000"/>
              </a:buClr>
              <a:buSzPts val="2300"/>
              <a:buFont typeface="Arial"/>
              <a:buChar char="●"/>
            </a:pPr>
            <a:r>
              <a:rPr lang="en" sz="2300">
                <a:solidFill>
                  <a:srgbClr val="000000"/>
                </a:solidFill>
              </a:rPr>
              <a:t>Achieved an overall score of 3.50 out of 5.</a:t>
            </a:r>
            <a:endParaRPr sz="2300">
              <a:solidFill>
                <a:srgbClr val="000000"/>
              </a:solidFill>
            </a:endParaRPr>
          </a:p>
          <a:p>
            <a:pPr marL="457200" lvl="0" indent="-374650" algn="l" rtl="0">
              <a:lnSpc>
                <a:spcPct val="150000"/>
              </a:lnSpc>
              <a:spcBef>
                <a:spcPts val="1000"/>
              </a:spcBef>
              <a:spcAft>
                <a:spcPts val="0"/>
              </a:spcAft>
              <a:buClr>
                <a:srgbClr val="000000"/>
              </a:buClr>
              <a:buSzPts val="2300"/>
              <a:buFont typeface="Arial"/>
              <a:buChar char="●"/>
            </a:pPr>
            <a:r>
              <a:rPr lang="en" sz="2300">
                <a:solidFill>
                  <a:srgbClr val="000000"/>
                </a:solidFill>
              </a:rPr>
              <a:t>Main influence of the score: our model provides more information:</a:t>
            </a:r>
            <a:endParaRPr sz="2300">
              <a:solidFill>
                <a:srgbClr val="000000"/>
              </a:solidFill>
            </a:endParaRPr>
          </a:p>
          <a:p>
            <a:pPr marL="914400" lvl="1" indent="-374650" algn="l" rtl="0">
              <a:lnSpc>
                <a:spcPct val="150000"/>
              </a:lnSpc>
              <a:spcBef>
                <a:spcPts val="1000"/>
              </a:spcBef>
              <a:spcAft>
                <a:spcPts val="0"/>
              </a:spcAft>
              <a:buClr>
                <a:srgbClr val="000000"/>
              </a:buClr>
              <a:buSzPts val="2300"/>
              <a:buChar char="○"/>
            </a:pPr>
            <a:r>
              <a:rPr lang="en" sz="2300">
                <a:solidFill>
                  <a:srgbClr val="000000"/>
                </a:solidFill>
              </a:rPr>
              <a:t>Generated questions are only based on single context, but our model searches various informations related to query.</a:t>
            </a:r>
            <a:endParaRPr sz="2300">
              <a:solidFill>
                <a:srgbClr val="000000"/>
              </a:solidFill>
            </a:endParaRPr>
          </a:p>
          <a:p>
            <a:pPr marL="914400" lvl="1" indent="-374650" algn="l" rtl="0">
              <a:lnSpc>
                <a:spcPct val="150000"/>
              </a:lnSpc>
              <a:spcBef>
                <a:spcPts val="1000"/>
              </a:spcBef>
              <a:spcAft>
                <a:spcPts val="1000"/>
              </a:spcAft>
              <a:buClr>
                <a:srgbClr val="000000"/>
              </a:buClr>
              <a:buSzPts val="2300"/>
              <a:buChar char="○"/>
            </a:pPr>
            <a:r>
              <a:rPr lang="en" sz="2300">
                <a:solidFill>
                  <a:srgbClr val="000000"/>
                </a:solidFill>
              </a:rPr>
              <a:t>GPT evaluates it as “wrong”, but there is no problem on real usage.</a:t>
            </a:r>
            <a:endParaRPr sz="2300">
              <a:solidFill>
                <a:srgbClr val="000000"/>
              </a:solidFill>
            </a:endParaRPr>
          </a:p>
        </p:txBody>
      </p:sp>
      <p:sp>
        <p:nvSpPr>
          <p:cNvPr id="840" name="Google Shape;840;p53"/>
          <p:cNvSpPr txBox="1"/>
          <p:nvPr/>
        </p:nvSpPr>
        <p:spPr>
          <a:xfrm>
            <a:off x="678300" y="1115775"/>
            <a:ext cx="8769000" cy="74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0"/>
              </a:spcAft>
              <a:buNone/>
            </a:pPr>
            <a:r>
              <a:rPr lang="en" sz="2500" b="1">
                <a:latin typeface="Poppins"/>
                <a:ea typeface="Poppins"/>
                <a:cs typeface="Poppins"/>
                <a:sym typeface="Poppins"/>
              </a:rPr>
              <a:t>Evaluation Results &amp; Insights:</a:t>
            </a:r>
            <a:endParaRPr sz="2500" b="1">
              <a:latin typeface="Poppins"/>
              <a:ea typeface="Poppins"/>
              <a:cs typeface="Poppins"/>
              <a:sym typeface="Poppins"/>
            </a:endParaRPr>
          </a:p>
          <a:p>
            <a:pPr marL="0" lvl="0" indent="0" algn="l" rtl="0">
              <a:spcBef>
                <a:spcPts val="600"/>
              </a:spcBef>
              <a:spcAft>
                <a:spcPts val="0"/>
              </a:spcAft>
              <a:buNone/>
            </a:pPr>
            <a:endParaRPr sz="2400" b="1">
              <a:solidFill>
                <a:schemeClr val="dk2"/>
              </a:solidFill>
              <a:latin typeface="Poppins"/>
              <a:ea typeface="Poppins"/>
              <a:cs typeface="Poppins"/>
              <a:sym typeface="Poppins"/>
            </a:endParaRPr>
          </a:p>
        </p:txBody>
      </p:sp>
      <p:sp>
        <p:nvSpPr>
          <p:cNvPr id="4" name="Google Shape;810;p49">
            <a:extLst>
              <a:ext uri="{FF2B5EF4-FFF2-40B4-BE49-F238E27FC236}">
                <a16:creationId xmlns:a16="http://schemas.microsoft.com/office/drawing/2014/main" id="{FC321C01-45FB-66BB-17BC-C9F5FDDC366B}"/>
              </a:ext>
            </a:extLst>
          </p:cNvPr>
          <p:cNvSpPr txBox="1">
            <a:spLocks/>
          </p:cNvSpPr>
          <p:nvPr/>
        </p:nvSpPr>
        <p:spPr>
          <a:xfrm>
            <a:off x="678300" y="348775"/>
            <a:ext cx="10007100" cy="887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500"/>
              <a:buFont typeface="Poppins ExtraBold"/>
              <a:buNone/>
              <a:defRPr sz="4500" b="0" i="0" u="none" strike="noStrike" cap="none">
                <a:solidFill>
                  <a:schemeClr val="dk1"/>
                </a:solidFill>
                <a:latin typeface="Poppins ExtraBold"/>
                <a:ea typeface="Poppins ExtraBold"/>
                <a:cs typeface="Poppins ExtraBold"/>
                <a:sym typeface="Poppins ExtraBold"/>
              </a:defRPr>
            </a:lvl1pPr>
            <a:lvl2pPr marR="0" lvl="1" algn="l" rtl="0">
              <a:lnSpc>
                <a:spcPct val="100000"/>
              </a:lnSpc>
              <a:spcBef>
                <a:spcPts val="0"/>
              </a:spcBef>
              <a:spcAft>
                <a:spcPts val="0"/>
              </a:spcAft>
              <a:buClr>
                <a:schemeClr val="dk1"/>
              </a:buClr>
              <a:buSzPts val="4500"/>
              <a:buFont typeface="Poppins ExtraBold"/>
              <a:buNone/>
              <a:defRPr sz="4500" b="0" i="0" u="none" strike="noStrike" cap="none">
                <a:solidFill>
                  <a:schemeClr val="dk1"/>
                </a:solidFill>
                <a:latin typeface="Poppins ExtraBold"/>
                <a:ea typeface="Poppins ExtraBold"/>
                <a:cs typeface="Poppins ExtraBold"/>
                <a:sym typeface="Poppins ExtraBold"/>
              </a:defRPr>
            </a:lvl2pPr>
            <a:lvl3pPr marR="0" lvl="2" algn="l" rtl="0">
              <a:lnSpc>
                <a:spcPct val="100000"/>
              </a:lnSpc>
              <a:spcBef>
                <a:spcPts val="0"/>
              </a:spcBef>
              <a:spcAft>
                <a:spcPts val="0"/>
              </a:spcAft>
              <a:buClr>
                <a:schemeClr val="dk1"/>
              </a:buClr>
              <a:buSzPts val="4500"/>
              <a:buFont typeface="Poppins ExtraBold"/>
              <a:buNone/>
              <a:defRPr sz="4500" b="0" i="0" u="none" strike="noStrike" cap="none">
                <a:solidFill>
                  <a:schemeClr val="dk1"/>
                </a:solidFill>
                <a:latin typeface="Poppins ExtraBold"/>
                <a:ea typeface="Poppins ExtraBold"/>
                <a:cs typeface="Poppins ExtraBold"/>
                <a:sym typeface="Poppins ExtraBold"/>
              </a:defRPr>
            </a:lvl3pPr>
            <a:lvl4pPr marR="0" lvl="3" algn="l" rtl="0">
              <a:lnSpc>
                <a:spcPct val="100000"/>
              </a:lnSpc>
              <a:spcBef>
                <a:spcPts val="0"/>
              </a:spcBef>
              <a:spcAft>
                <a:spcPts val="0"/>
              </a:spcAft>
              <a:buClr>
                <a:schemeClr val="dk1"/>
              </a:buClr>
              <a:buSzPts val="4500"/>
              <a:buFont typeface="Poppins ExtraBold"/>
              <a:buNone/>
              <a:defRPr sz="4500" b="0" i="0" u="none" strike="noStrike" cap="none">
                <a:solidFill>
                  <a:schemeClr val="dk1"/>
                </a:solidFill>
                <a:latin typeface="Poppins ExtraBold"/>
                <a:ea typeface="Poppins ExtraBold"/>
                <a:cs typeface="Poppins ExtraBold"/>
                <a:sym typeface="Poppins ExtraBold"/>
              </a:defRPr>
            </a:lvl4pPr>
            <a:lvl5pPr marR="0" lvl="4" algn="l" rtl="0">
              <a:lnSpc>
                <a:spcPct val="100000"/>
              </a:lnSpc>
              <a:spcBef>
                <a:spcPts val="0"/>
              </a:spcBef>
              <a:spcAft>
                <a:spcPts val="0"/>
              </a:spcAft>
              <a:buClr>
                <a:schemeClr val="dk1"/>
              </a:buClr>
              <a:buSzPts val="4500"/>
              <a:buFont typeface="Poppins ExtraBold"/>
              <a:buNone/>
              <a:defRPr sz="4500" b="0" i="0" u="none" strike="noStrike" cap="none">
                <a:solidFill>
                  <a:schemeClr val="dk1"/>
                </a:solidFill>
                <a:latin typeface="Poppins ExtraBold"/>
                <a:ea typeface="Poppins ExtraBold"/>
                <a:cs typeface="Poppins ExtraBold"/>
                <a:sym typeface="Poppins ExtraBold"/>
              </a:defRPr>
            </a:lvl5pPr>
            <a:lvl6pPr marR="0" lvl="5" algn="l" rtl="0">
              <a:lnSpc>
                <a:spcPct val="100000"/>
              </a:lnSpc>
              <a:spcBef>
                <a:spcPts val="0"/>
              </a:spcBef>
              <a:spcAft>
                <a:spcPts val="0"/>
              </a:spcAft>
              <a:buClr>
                <a:schemeClr val="dk1"/>
              </a:buClr>
              <a:buSzPts val="4500"/>
              <a:buFont typeface="Poppins ExtraBold"/>
              <a:buNone/>
              <a:defRPr sz="4500" b="0" i="0" u="none" strike="noStrike" cap="none">
                <a:solidFill>
                  <a:schemeClr val="dk1"/>
                </a:solidFill>
                <a:latin typeface="Poppins ExtraBold"/>
                <a:ea typeface="Poppins ExtraBold"/>
                <a:cs typeface="Poppins ExtraBold"/>
                <a:sym typeface="Poppins ExtraBold"/>
              </a:defRPr>
            </a:lvl6pPr>
            <a:lvl7pPr marR="0" lvl="6" algn="l" rtl="0">
              <a:lnSpc>
                <a:spcPct val="100000"/>
              </a:lnSpc>
              <a:spcBef>
                <a:spcPts val="0"/>
              </a:spcBef>
              <a:spcAft>
                <a:spcPts val="0"/>
              </a:spcAft>
              <a:buClr>
                <a:schemeClr val="dk1"/>
              </a:buClr>
              <a:buSzPts val="4500"/>
              <a:buFont typeface="Poppins ExtraBold"/>
              <a:buNone/>
              <a:defRPr sz="4500" b="0" i="0" u="none" strike="noStrike" cap="none">
                <a:solidFill>
                  <a:schemeClr val="dk1"/>
                </a:solidFill>
                <a:latin typeface="Poppins ExtraBold"/>
                <a:ea typeface="Poppins ExtraBold"/>
                <a:cs typeface="Poppins ExtraBold"/>
                <a:sym typeface="Poppins ExtraBold"/>
              </a:defRPr>
            </a:lvl7pPr>
            <a:lvl8pPr marR="0" lvl="7" algn="l" rtl="0">
              <a:lnSpc>
                <a:spcPct val="100000"/>
              </a:lnSpc>
              <a:spcBef>
                <a:spcPts val="0"/>
              </a:spcBef>
              <a:spcAft>
                <a:spcPts val="0"/>
              </a:spcAft>
              <a:buClr>
                <a:schemeClr val="dk1"/>
              </a:buClr>
              <a:buSzPts val="4500"/>
              <a:buFont typeface="Poppins ExtraBold"/>
              <a:buNone/>
              <a:defRPr sz="4500" b="0" i="0" u="none" strike="noStrike" cap="none">
                <a:solidFill>
                  <a:schemeClr val="dk1"/>
                </a:solidFill>
                <a:latin typeface="Poppins ExtraBold"/>
                <a:ea typeface="Poppins ExtraBold"/>
                <a:cs typeface="Poppins ExtraBold"/>
                <a:sym typeface="Poppins ExtraBold"/>
              </a:defRPr>
            </a:lvl8pPr>
            <a:lvl9pPr marR="0" lvl="8" algn="l" rtl="0">
              <a:lnSpc>
                <a:spcPct val="100000"/>
              </a:lnSpc>
              <a:spcBef>
                <a:spcPts val="0"/>
              </a:spcBef>
              <a:spcAft>
                <a:spcPts val="0"/>
              </a:spcAft>
              <a:buClr>
                <a:schemeClr val="dk1"/>
              </a:buClr>
              <a:buSzPts val="4500"/>
              <a:buFont typeface="Poppins ExtraBold"/>
              <a:buNone/>
              <a:defRPr sz="4500" b="0" i="0" u="none" strike="noStrike" cap="none">
                <a:solidFill>
                  <a:schemeClr val="dk1"/>
                </a:solidFill>
                <a:latin typeface="Poppins ExtraBold"/>
                <a:ea typeface="Poppins ExtraBold"/>
                <a:cs typeface="Poppins ExtraBold"/>
                <a:sym typeface="Poppins ExtraBold"/>
              </a:defRPr>
            </a:lvl9pPr>
          </a:lstStyle>
          <a:p>
            <a:r>
              <a:rPr lang="en-US" sz="3700"/>
              <a:t>5. 1 LLM Eval</a:t>
            </a:r>
            <a:endParaRPr lang="en-US" sz="37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54"/>
          <p:cNvSpPr txBox="1">
            <a:spLocks noGrp="1"/>
          </p:cNvSpPr>
          <p:nvPr>
            <p:ph type="title"/>
          </p:nvPr>
        </p:nvSpPr>
        <p:spPr>
          <a:xfrm>
            <a:off x="678300" y="348775"/>
            <a:ext cx="10007100" cy="887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3700" dirty="0"/>
              <a:t>5.2 Human eval</a:t>
            </a:r>
            <a:endParaRPr sz="3700" dirty="0"/>
          </a:p>
        </p:txBody>
      </p:sp>
      <p:sp>
        <p:nvSpPr>
          <p:cNvPr id="846" name="Google Shape;846;p54"/>
          <p:cNvSpPr txBox="1">
            <a:spLocks noGrp="1"/>
          </p:cNvSpPr>
          <p:nvPr>
            <p:ph type="body" idx="1"/>
          </p:nvPr>
        </p:nvSpPr>
        <p:spPr>
          <a:xfrm>
            <a:off x="678300" y="1942050"/>
            <a:ext cx="10835400" cy="3095100"/>
          </a:xfrm>
          <a:prstGeom prst="rect">
            <a:avLst/>
          </a:prstGeom>
        </p:spPr>
        <p:txBody>
          <a:bodyPr spcFirstLastPara="1" wrap="square" lIns="121900" tIns="121900" rIns="121900" bIns="121900" anchor="t" anchorCtr="0">
            <a:normAutofit lnSpcReduction="10000"/>
          </a:bodyPr>
          <a:lstStyle/>
          <a:p>
            <a:pPr marL="457200" lvl="0" indent="-355600" algn="l" rtl="0">
              <a:lnSpc>
                <a:spcPct val="100000"/>
              </a:lnSpc>
              <a:spcBef>
                <a:spcPts val="1200"/>
              </a:spcBef>
              <a:spcAft>
                <a:spcPts val="0"/>
              </a:spcAft>
              <a:buClr>
                <a:srgbClr val="000000"/>
              </a:buClr>
              <a:buSzPts val="2000"/>
              <a:buFont typeface="Arial"/>
              <a:buChar char="●"/>
            </a:pPr>
            <a:r>
              <a:rPr lang="en" sz="2000">
                <a:solidFill>
                  <a:srgbClr val="000000"/>
                </a:solidFill>
              </a:rPr>
              <a:t>Does the model answer correctly?</a:t>
            </a:r>
            <a:endParaRPr sz="2000">
              <a:solidFill>
                <a:srgbClr val="000000"/>
              </a:solidFill>
            </a:endParaRPr>
          </a:p>
          <a:p>
            <a:pPr marL="457200" lvl="0" indent="-355600" algn="l" rtl="0">
              <a:lnSpc>
                <a:spcPct val="100000"/>
              </a:lnSpc>
              <a:spcBef>
                <a:spcPts val="1200"/>
              </a:spcBef>
              <a:spcAft>
                <a:spcPts val="0"/>
              </a:spcAft>
              <a:buClr>
                <a:srgbClr val="000000"/>
              </a:buClr>
              <a:buSzPts val="2000"/>
              <a:buFont typeface="Arial"/>
              <a:buChar char="●"/>
            </a:pPr>
            <a:r>
              <a:rPr lang="en" sz="2000">
                <a:solidFill>
                  <a:srgbClr val="000000"/>
                </a:solidFill>
              </a:rPr>
              <a:t>Is the model’s answer useful?</a:t>
            </a:r>
            <a:endParaRPr sz="2000">
              <a:solidFill>
                <a:srgbClr val="000000"/>
              </a:solidFill>
            </a:endParaRPr>
          </a:p>
          <a:p>
            <a:pPr marL="457200" lvl="0" indent="-355600" algn="l" rtl="0">
              <a:lnSpc>
                <a:spcPct val="100000"/>
              </a:lnSpc>
              <a:spcBef>
                <a:spcPts val="1200"/>
              </a:spcBef>
              <a:spcAft>
                <a:spcPts val="0"/>
              </a:spcAft>
              <a:buClr>
                <a:srgbClr val="000000"/>
              </a:buClr>
              <a:buSzPts val="2000"/>
              <a:buFont typeface="Arial"/>
              <a:buChar char="●"/>
            </a:pPr>
            <a:r>
              <a:rPr lang="en" sz="2000">
                <a:solidFill>
                  <a:srgbClr val="000000"/>
                </a:solidFill>
              </a:rPr>
              <a:t>How is the latency of the model?</a:t>
            </a:r>
            <a:endParaRPr sz="2000">
              <a:solidFill>
                <a:srgbClr val="000000"/>
              </a:solidFill>
            </a:endParaRPr>
          </a:p>
          <a:p>
            <a:pPr marL="457200" lvl="0" indent="-355600" algn="l" rtl="0">
              <a:lnSpc>
                <a:spcPct val="100000"/>
              </a:lnSpc>
              <a:spcBef>
                <a:spcPts val="1200"/>
              </a:spcBef>
              <a:spcAft>
                <a:spcPts val="0"/>
              </a:spcAft>
              <a:buClr>
                <a:srgbClr val="000000"/>
              </a:buClr>
              <a:buSzPts val="2000"/>
              <a:buFont typeface="Arial"/>
              <a:buChar char="●"/>
            </a:pPr>
            <a:r>
              <a:rPr lang="en" sz="2000">
                <a:solidFill>
                  <a:srgbClr val="000000"/>
                </a:solidFill>
              </a:rPr>
              <a:t>Does the given source link help increase the reliability of the chatbot's answers?</a:t>
            </a:r>
            <a:endParaRPr sz="2000">
              <a:solidFill>
                <a:srgbClr val="000000"/>
              </a:solidFill>
            </a:endParaRPr>
          </a:p>
          <a:p>
            <a:pPr marL="457200" lvl="0" indent="-355600" algn="l" rtl="0">
              <a:lnSpc>
                <a:spcPct val="100000"/>
              </a:lnSpc>
              <a:spcBef>
                <a:spcPts val="1200"/>
              </a:spcBef>
              <a:spcAft>
                <a:spcPts val="0"/>
              </a:spcAft>
              <a:buClr>
                <a:srgbClr val="000000"/>
              </a:buClr>
              <a:buSzPts val="2000"/>
              <a:buFont typeface="Arial"/>
              <a:buChar char="●"/>
            </a:pPr>
            <a:r>
              <a:rPr lang="en" sz="2000">
                <a:solidFill>
                  <a:srgbClr val="000000"/>
                </a:solidFill>
              </a:rPr>
              <a:t>Any suggestions for our model?</a:t>
            </a:r>
            <a:endParaRPr sz="2000">
              <a:solidFill>
                <a:srgbClr val="000000"/>
              </a:solidFill>
            </a:endParaRPr>
          </a:p>
          <a:p>
            <a:pPr marL="457200" lvl="0" indent="-355600" algn="l" rtl="0">
              <a:lnSpc>
                <a:spcPct val="100000"/>
              </a:lnSpc>
              <a:spcBef>
                <a:spcPts val="1200"/>
              </a:spcBef>
              <a:spcAft>
                <a:spcPts val="1000"/>
              </a:spcAft>
              <a:buClr>
                <a:srgbClr val="000000"/>
              </a:buClr>
              <a:buSzPts val="2000"/>
              <a:buFont typeface="Arial"/>
              <a:buChar char="●"/>
            </a:pPr>
            <a:r>
              <a:rPr lang="en" sz="2000">
                <a:solidFill>
                  <a:srgbClr val="000000"/>
                </a:solidFill>
              </a:rPr>
              <a:t>Overall rating of our model</a:t>
            </a:r>
            <a:endParaRPr sz="2000">
              <a:solidFill>
                <a:srgbClr val="000000"/>
              </a:solidFill>
            </a:endParaRPr>
          </a:p>
        </p:txBody>
      </p:sp>
      <p:sp>
        <p:nvSpPr>
          <p:cNvPr id="847" name="Google Shape;847;p54"/>
          <p:cNvSpPr txBox="1"/>
          <p:nvPr/>
        </p:nvSpPr>
        <p:spPr>
          <a:xfrm>
            <a:off x="678300" y="1115775"/>
            <a:ext cx="10455300" cy="74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latin typeface="Poppins"/>
                <a:ea typeface="Poppins"/>
                <a:cs typeface="Poppins"/>
                <a:sym typeface="Poppins"/>
              </a:rPr>
              <a:t>Google forms</a:t>
            </a:r>
            <a:endParaRPr sz="2400" b="1">
              <a:solidFill>
                <a:schemeClr val="dk2"/>
              </a:solidFill>
              <a:latin typeface="Poppins"/>
              <a:ea typeface="Poppins"/>
              <a:cs typeface="Poppins"/>
              <a:sym typeface="Poppi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3" name="Google Shape;853;p55"/>
          <p:cNvSpPr txBox="1">
            <a:spLocks noGrp="1"/>
          </p:cNvSpPr>
          <p:nvPr>
            <p:ph type="body" idx="1"/>
          </p:nvPr>
        </p:nvSpPr>
        <p:spPr>
          <a:xfrm>
            <a:off x="678300" y="1942050"/>
            <a:ext cx="10835400" cy="3095100"/>
          </a:xfrm>
          <a:prstGeom prst="rect">
            <a:avLst/>
          </a:prstGeom>
        </p:spPr>
        <p:txBody>
          <a:bodyPr spcFirstLastPara="1" wrap="square" lIns="121900" tIns="121900" rIns="121900" bIns="121900" anchor="t" anchorCtr="0">
            <a:normAutofit/>
          </a:bodyPr>
          <a:lstStyle/>
          <a:p>
            <a:pPr marL="457200" lvl="0" indent="-355600" algn="l" rtl="0">
              <a:lnSpc>
                <a:spcPct val="100000"/>
              </a:lnSpc>
              <a:spcBef>
                <a:spcPts val="1200"/>
              </a:spcBef>
              <a:spcAft>
                <a:spcPts val="1000"/>
              </a:spcAft>
              <a:buClr>
                <a:srgbClr val="000000"/>
              </a:buClr>
              <a:buSzPts val="2000"/>
              <a:buFont typeface="Arial"/>
              <a:buChar char="●"/>
            </a:pPr>
            <a:endParaRPr sz="2000">
              <a:solidFill>
                <a:srgbClr val="000000"/>
              </a:solidFill>
            </a:endParaRPr>
          </a:p>
        </p:txBody>
      </p:sp>
      <p:sp>
        <p:nvSpPr>
          <p:cNvPr id="854" name="Google Shape;854;p55"/>
          <p:cNvSpPr txBox="1"/>
          <p:nvPr/>
        </p:nvSpPr>
        <p:spPr>
          <a:xfrm>
            <a:off x="678300" y="1115775"/>
            <a:ext cx="10455300" cy="74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latin typeface="Poppins"/>
                <a:ea typeface="Poppins"/>
                <a:cs typeface="Poppins"/>
                <a:sym typeface="Poppins"/>
              </a:rPr>
              <a:t>Result</a:t>
            </a:r>
            <a:endParaRPr sz="2400" b="1">
              <a:solidFill>
                <a:schemeClr val="dk2"/>
              </a:solidFill>
              <a:latin typeface="Poppins"/>
              <a:ea typeface="Poppins"/>
              <a:cs typeface="Poppins"/>
              <a:sym typeface="Poppins"/>
            </a:endParaRPr>
          </a:p>
        </p:txBody>
      </p:sp>
      <p:grpSp>
        <p:nvGrpSpPr>
          <p:cNvPr id="855" name="Google Shape;855;p55"/>
          <p:cNvGrpSpPr/>
          <p:nvPr/>
        </p:nvGrpSpPr>
        <p:grpSpPr>
          <a:xfrm>
            <a:off x="750599" y="1761874"/>
            <a:ext cx="9666205" cy="4952290"/>
            <a:chOff x="678299" y="1942049"/>
            <a:chExt cx="9666205" cy="4952290"/>
          </a:xfrm>
        </p:grpSpPr>
        <p:pic>
          <p:nvPicPr>
            <p:cNvPr id="856" name="Google Shape;856;p55"/>
            <p:cNvPicPr preferRelativeResize="0"/>
            <p:nvPr/>
          </p:nvPicPr>
          <p:blipFill>
            <a:blip r:embed="rId3">
              <a:alphaModFix/>
            </a:blip>
            <a:stretch>
              <a:fillRect/>
            </a:stretch>
          </p:blipFill>
          <p:spPr>
            <a:xfrm>
              <a:off x="678300" y="1942050"/>
              <a:ext cx="3258251" cy="2622274"/>
            </a:xfrm>
            <a:prstGeom prst="rect">
              <a:avLst/>
            </a:prstGeom>
            <a:noFill/>
            <a:ln w="9525" cap="flat" cmpd="sng">
              <a:solidFill>
                <a:schemeClr val="dk2"/>
              </a:solidFill>
              <a:prstDash val="solid"/>
              <a:round/>
              <a:headEnd type="none" w="sm" len="sm"/>
              <a:tailEnd type="none" w="sm" len="sm"/>
            </a:ln>
          </p:spPr>
        </p:pic>
        <p:pic>
          <p:nvPicPr>
            <p:cNvPr id="857" name="Google Shape;857;p55"/>
            <p:cNvPicPr preferRelativeResize="0"/>
            <p:nvPr/>
          </p:nvPicPr>
          <p:blipFill>
            <a:blip r:embed="rId4">
              <a:alphaModFix/>
            </a:blip>
            <a:stretch>
              <a:fillRect/>
            </a:stretch>
          </p:blipFill>
          <p:spPr>
            <a:xfrm>
              <a:off x="3936550" y="1942049"/>
              <a:ext cx="3258249" cy="2628323"/>
            </a:xfrm>
            <a:prstGeom prst="rect">
              <a:avLst/>
            </a:prstGeom>
            <a:noFill/>
            <a:ln w="9525" cap="flat" cmpd="sng">
              <a:solidFill>
                <a:schemeClr val="dk2"/>
              </a:solidFill>
              <a:prstDash val="solid"/>
              <a:round/>
              <a:headEnd type="none" w="sm" len="sm"/>
              <a:tailEnd type="none" w="sm" len="sm"/>
            </a:ln>
          </p:spPr>
        </p:pic>
        <p:pic>
          <p:nvPicPr>
            <p:cNvPr id="858" name="Google Shape;858;p55"/>
            <p:cNvPicPr preferRelativeResize="0"/>
            <p:nvPr/>
          </p:nvPicPr>
          <p:blipFill>
            <a:blip r:embed="rId5">
              <a:alphaModFix/>
            </a:blip>
            <a:stretch>
              <a:fillRect/>
            </a:stretch>
          </p:blipFill>
          <p:spPr>
            <a:xfrm>
              <a:off x="7194799" y="1942049"/>
              <a:ext cx="3149706" cy="2628326"/>
            </a:xfrm>
            <a:prstGeom prst="rect">
              <a:avLst/>
            </a:prstGeom>
            <a:noFill/>
            <a:ln w="9525" cap="flat" cmpd="sng">
              <a:solidFill>
                <a:schemeClr val="dk2"/>
              </a:solidFill>
              <a:prstDash val="solid"/>
              <a:round/>
              <a:headEnd type="none" w="sm" len="sm"/>
              <a:tailEnd type="none" w="sm" len="sm"/>
            </a:ln>
          </p:spPr>
        </p:pic>
        <p:pic>
          <p:nvPicPr>
            <p:cNvPr id="859" name="Google Shape;859;p55"/>
            <p:cNvPicPr preferRelativeResize="0"/>
            <p:nvPr/>
          </p:nvPicPr>
          <p:blipFill>
            <a:blip r:embed="rId6">
              <a:alphaModFix/>
            </a:blip>
            <a:stretch>
              <a:fillRect/>
            </a:stretch>
          </p:blipFill>
          <p:spPr>
            <a:xfrm>
              <a:off x="678299" y="4581963"/>
              <a:ext cx="4927001" cy="2312376"/>
            </a:xfrm>
            <a:prstGeom prst="rect">
              <a:avLst/>
            </a:prstGeom>
            <a:noFill/>
            <a:ln w="9525" cap="flat" cmpd="sng">
              <a:solidFill>
                <a:schemeClr val="dk2"/>
              </a:solidFill>
              <a:prstDash val="solid"/>
              <a:round/>
              <a:headEnd type="none" w="sm" len="sm"/>
              <a:tailEnd type="none" w="sm" len="sm"/>
            </a:ln>
          </p:spPr>
        </p:pic>
        <p:pic>
          <p:nvPicPr>
            <p:cNvPr id="860" name="Google Shape;860;p55"/>
            <p:cNvPicPr preferRelativeResize="0"/>
            <p:nvPr/>
          </p:nvPicPr>
          <p:blipFill>
            <a:blip r:embed="rId7">
              <a:alphaModFix/>
            </a:blip>
            <a:stretch>
              <a:fillRect/>
            </a:stretch>
          </p:blipFill>
          <p:spPr>
            <a:xfrm>
              <a:off x="5605299" y="4581963"/>
              <a:ext cx="2919477" cy="2312375"/>
            </a:xfrm>
            <a:prstGeom prst="rect">
              <a:avLst/>
            </a:prstGeom>
            <a:noFill/>
            <a:ln w="9525" cap="flat" cmpd="sng">
              <a:solidFill>
                <a:schemeClr val="dk2"/>
              </a:solidFill>
              <a:prstDash val="solid"/>
              <a:round/>
              <a:headEnd type="none" w="sm" len="sm"/>
              <a:tailEnd type="none" w="sm" len="sm"/>
            </a:ln>
          </p:spPr>
        </p:pic>
      </p:grpSp>
      <p:sp>
        <p:nvSpPr>
          <p:cNvPr id="861" name="Google Shape;861;p55"/>
          <p:cNvSpPr txBox="1"/>
          <p:nvPr/>
        </p:nvSpPr>
        <p:spPr>
          <a:xfrm>
            <a:off x="917750" y="2430966"/>
            <a:ext cx="960000" cy="423300"/>
          </a:xfrm>
          <a:prstGeom prst="rect">
            <a:avLst/>
          </a:prstGeom>
          <a:noFill/>
          <a:ln w="19050" cap="flat" cmpd="sng">
            <a:solidFill>
              <a:srgbClr val="000000"/>
            </a:solidFill>
            <a:prstDash val="solid"/>
            <a:round/>
            <a:headEnd type="none" w="sm" len="sm"/>
            <a:tailEnd type="none" w="sm" len="sm"/>
          </a:ln>
        </p:spPr>
        <p:txBody>
          <a:bodyPr spcFirstLastPara="1" wrap="square" lIns="91425" tIns="45700" rIns="91425" bIns="36575" anchor="t" anchorCtr="0">
            <a:noAutofit/>
          </a:bodyPr>
          <a:lstStyle/>
          <a:p>
            <a:pPr marL="0" lvl="0" indent="0" algn="ctr" rtl="0">
              <a:spcBef>
                <a:spcPts val="0"/>
              </a:spcBef>
              <a:spcAft>
                <a:spcPts val="0"/>
              </a:spcAft>
              <a:buNone/>
            </a:pPr>
            <a:r>
              <a:rPr lang="en" sz="2200" b="1">
                <a:solidFill>
                  <a:schemeClr val="dk2"/>
                </a:solidFill>
                <a:latin typeface="Poppins"/>
                <a:ea typeface="Poppins"/>
                <a:cs typeface="Poppins"/>
                <a:sym typeface="Poppins"/>
              </a:rPr>
              <a:t>4.45</a:t>
            </a:r>
            <a:endParaRPr sz="2200" b="1">
              <a:solidFill>
                <a:schemeClr val="dk2"/>
              </a:solidFill>
              <a:latin typeface="Poppins"/>
              <a:ea typeface="Poppins"/>
              <a:cs typeface="Poppins"/>
              <a:sym typeface="Poppins"/>
            </a:endParaRPr>
          </a:p>
        </p:txBody>
      </p:sp>
      <p:sp>
        <p:nvSpPr>
          <p:cNvPr id="862" name="Google Shape;862;p55"/>
          <p:cNvSpPr txBox="1"/>
          <p:nvPr/>
        </p:nvSpPr>
        <p:spPr>
          <a:xfrm>
            <a:off x="4174600" y="2430966"/>
            <a:ext cx="960000" cy="423300"/>
          </a:xfrm>
          <a:prstGeom prst="rect">
            <a:avLst/>
          </a:prstGeom>
          <a:noFill/>
          <a:ln w="19050" cap="flat" cmpd="sng">
            <a:solidFill>
              <a:srgbClr val="000000"/>
            </a:solidFill>
            <a:prstDash val="solid"/>
            <a:round/>
            <a:headEnd type="none" w="sm" len="sm"/>
            <a:tailEnd type="none" w="sm" len="sm"/>
          </a:ln>
        </p:spPr>
        <p:txBody>
          <a:bodyPr spcFirstLastPara="1" wrap="square" lIns="91425" tIns="45700" rIns="91425" bIns="36575" anchor="t" anchorCtr="0">
            <a:noAutofit/>
          </a:bodyPr>
          <a:lstStyle/>
          <a:p>
            <a:pPr marL="0" lvl="0" indent="0" algn="ctr" rtl="0">
              <a:spcBef>
                <a:spcPts val="0"/>
              </a:spcBef>
              <a:spcAft>
                <a:spcPts val="0"/>
              </a:spcAft>
              <a:buNone/>
            </a:pPr>
            <a:r>
              <a:rPr lang="en" sz="2200" b="1">
                <a:solidFill>
                  <a:schemeClr val="dk2"/>
                </a:solidFill>
                <a:latin typeface="Poppins"/>
                <a:ea typeface="Poppins"/>
                <a:cs typeface="Poppins"/>
                <a:sym typeface="Poppins"/>
              </a:rPr>
              <a:t>4.5</a:t>
            </a:r>
            <a:endParaRPr sz="2200" b="1">
              <a:solidFill>
                <a:schemeClr val="dk2"/>
              </a:solidFill>
              <a:latin typeface="Poppins"/>
              <a:ea typeface="Poppins"/>
              <a:cs typeface="Poppins"/>
              <a:sym typeface="Poppins"/>
            </a:endParaRPr>
          </a:p>
        </p:txBody>
      </p:sp>
      <p:sp>
        <p:nvSpPr>
          <p:cNvPr id="863" name="Google Shape;863;p55"/>
          <p:cNvSpPr txBox="1"/>
          <p:nvPr/>
        </p:nvSpPr>
        <p:spPr>
          <a:xfrm>
            <a:off x="7431450" y="2430966"/>
            <a:ext cx="960000" cy="423300"/>
          </a:xfrm>
          <a:prstGeom prst="rect">
            <a:avLst/>
          </a:prstGeom>
          <a:noFill/>
          <a:ln w="19050" cap="flat" cmpd="sng">
            <a:solidFill>
              <a:srgbClr val="000000"/>
            </a:solidFill>
            <a:prstDash val="solid"/>
            <a:round/>
            <a:headEnd type="none" w="sm" len="sm"/>
            <a:tailEnd type="none" w="sm" len="sm"/>
          </a:ln>
        </p:spPr>
        <p:txBody>
          <a:bodyPr spcFirstLastPara="1" wrap="square" lIns="91425" tIns="45700" rIns="91425" bIns="36575" anchor="t" anchorCtr="0">
            <a:noAutofit/>
          </a:bodyPr>
          <a:lstStyle/>
          <a:p>
            <a:pPr marL="0" lvl="0" indent="0" algn="ctr" rtl="0">
              <a:spcBef>
                <a:spcPts val="0"/>
              </a:spcBef>
              <a:spcAft>
                <a:spcPts val="0"/>
              </a:spcAft>
              <a:buNone/>
            </a:pPr>
            <a:r>
              <a:rPr lang="en" sz="2200" b="1">
                <a:solidFill>
                  <a:schemeClr val="dk2"/>
                </a:solidFill>
                <a:latin typeface="Poppins"/>
                <a:ea typeface="Poppins"/>
                <a:cs typeface="Poppins"/>
                <a:sym typeface="Poppins"/>
              </a:rPr>
              <a:t>4.05</a:t>
            </a:r>
            <a:endParaRPr sz="2200" b="1">
              <a:solidFill>
                <a:schemeClr val="dk2"/>
              </a:solidFill>
              <a:latin typeface="Poppins"/>
              <a:ea typeface="Poppins"/>
              <a:cs typeface="Poppins"/>
              <a:sym typeface="Poppins"/>
            </a:endParaRPr>
          </a:p>
        </p:txBody>
      </p:sp>
      <p:sp>
        <p:nvSpPr>
          <p:cNvPr id="864" name="Google Shape;864;p55"/>
          <p:cNvSpPr txBox="1"/>
          <p:nvPr/>
        </p:nvSpPr>
        <p:spPr>
          <a:xfrm>
            <a:off x="917750" y="5114316"/>
            <a:ext cx="960000" cy="423300"/>
          </a:xfrm>
          <a:prstGeom prst="rect">
            <a:avLst/>
          </a:prstGeom>
          <a:noFill/>
          <a:ln w="19050" cap="flat" cmpd="sng">
            <a:solidFill>
              <a:srgbClr val="000000"/>
            </a:solidFill>
            <a:prstDash val="solid"/>
            <a:round/>
            <a:headEnd type="none" w="sm" len="sm"/>
            <a:tailEnd type="none" w="sm" len="sm"/>
          </a:ln>
        </p:spPr>
        <p:txBody>
          <a:bodyPr spcFirstLastPara="1" wrap="square" lIns="91425" tIns="45700" rIns="91425" bIns="36575" anchor="t" anchorCtr="0">
            <a:noAutofit/>
          </a:bodyPr>
          <a:lstStyle/>
          <a:p>
            <a:pPr marL="0" lvl="0" indent="0" algn="ctr" rtl="0">
              <a:spcBef>
                <a:spcPts val="0"/>
              </a:spcBef>
              <a:spcAft>
                <a:spcPts val="0"/>
              </a:spcAft>
              <a:buNone/>
            </a:pPr>
            <a:r>
              <a:rPr lang="en" sz="2200" b="1">
                <a:solidFill>
                  <a:schemeClr val="dk2"/>
                </a:solidFill>
                <a:latin typeface="Poppins"/>
                <a:ea typeface="Poppins"/>
                <a:cs typeface="Poppins"/>
                <a:sym typeface="Poppins"/>
              </a:rPr>
              <a:t>4.72</a:t>
            </a:r>
            <a:endParaRPr sz="2200" b="1">
              <a:solidFill>
                <a:schemeClr val="dk2"/>
              </a:solidFill>
              <a:latin typeface="Poppins"/>
              <a:ea typeface="Poppins"/>
              <a:cs typeface="Poppins"/>
              <a:sym typeface="Poppins"/>
            </a:endParaRPr>
          </a:p>
        </p:txBody>
      </p:sp>
      <p:sp>
        <p:nvSpPr>
          <p:cNvPr id="865" name="Google Shape;865;p55"/>
          <p:cNvSpPr txBox="1"/>
          <p:nvPr/>
        </p:nvSpPr>
        <p:spPr>
          <a:xfrm>
            <a:off x="5848875" y="5114316"/>
            <a:ext cx="960000" cy="423300"/>
          </a:xfrm>
          <a:prstGeom prst="rect">
            <a:avLst/>
          </a:prstGeom>
          <a:noFill/>
          <a:ln w="19050" cap="flat" cmpd="sng">
            <a:solidFill>
              <a:srgbClr val="000000"/>
            </a:solidFill>
            <a:prstDash val="solid"/>
            <a:round/>
            <a:headEnd type="none" w="sm" len="sm"/>
            <a:tailEnd type="none" w="sm" len="sm"/>
          </a:ln>
        </p:spPr>
        <p:txBody>
          <a:bodyPr spcFirstLastPara="1" wrap="square" lIns="91425" tIns="45700" rIns="91425" bIns="36575" anchor="t" anchorCtr="0">
            <a:noAutofit/>
          </a:bodyPr>
          <a:lstStyle/>
          <a:p>
            <a:pPr marL="0" lvl="0" indent="0" algn="ctr" rtl="0">
              <a:spcBef>
                <a:spcPts val="0"/>
              </a:spcBef>
              <a:spcAft>
                <a:spcPts val="0"/>
              </a:spcAft>
              <a:buNone/>
            </a:pPr>
            <a:r>
              <a:rPr lang="en" sz="2200" b="1">
                <a:solidFill>
                  <a:schemeClr val="dk2"/>
                </a:solidFill>
                <a:latin typeface="Poppins"/>
                <a:ea typeface="Poppins"/>
                <a:cs typeface="Poppins"/>
                <a:sym typeface="Poppins"/>
              </a:rPr>
              <a:t>4.38</a:t>
            </a:r>
            <a:endParaRPr sz="2200" b="1">
              <a:solidFill>
                <a:schemeClr val="dk2"/>
              </a:solidFill>
              <a:latin typeface="Poppins"/>
              <a:ea typeface="Poppins"/>
              <a:cs typeface="Poppins"/>
              <a:sym typeface="Poppins"/>
            </a:endParaRPr>
          </a:p>
        </p:txBody>
      </p:sp>
      <p:sp>
        <p:nvSpPr>
          <p:cNvPr id="4" name="Google Shape;845;p54">
            <a:extLst>
              <a:ext uri="{FF2B5EF4-FFF2-40B4-BE49-F238E27FC236}">
                <a16:creationId xmlns:a16="http://schemas.microsoft.com/office/drawing/2014/main" id="{178477D3-AFF8-13E1-4742-38E108CD7C97}"/>
              </a:ext>
            </a:extLst>
          </p:cNvPr>
          <p:cNvSpPr txBox="1">
            <a:spLocks/>
          </p:cNvSpPr>
          <p:nvPr/>
        </p:nvSpPr>
        <p:spPr>
          <a:xfrm>
            <a:off x="678300" y="348775"/>
            <a:ext cx="10007100" cy="887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500"/>
              <a:buFont typeface="Poppins ExtraBold"/>
              <a:buNone/>
              <a:defRPr sz="4500" b="0" i="0" u="none" strike="noStrike" cap="none">
                <a:solidFill>
                  <a:schemeClr val="dk1"/>
                </a:solidFill>
                <a:latin typeface="Poppins ExtraBold"/>
                <a:ea typeface="Poppins ExtraBold"/>
                <a:cs typeface="Poppins ExtraBold"/>
                <a:sym typeface="Poppins ExtraBold"/>
              </a:defRPr>
            </a:lvl1pPr>
            <a:lvl2pPr marR="0" lvl="1" algn="l" rtl="0">
              <a:lnSpc>
                <a:spcPct val="100000"/>
              </a:lnSpc>
              <a:spcBef>
                <a:spcPts val="0"/>
              </a:spcBef>
              <a:spcAft>
                <a:spcPts val="0"/>
              </a:spcAft>
              <a:buClr>
                <a:schemeClr val="dk1"/>
              </a:buClr>
              <a:buSzPts val="4500"/>
              <a:buFont typeface="Poppins ExtraBold"/>
              <a:buNone/>
              <a:defRPr sz="4500" b="0" i="0" u="none" strike="noStrike" cap="none">
                <a:solidFill>
                  <a:schemeClr val="dk1"/>
                </a:solidFill>
                <a:latin typeface="Poppins ExtraBold"/>
                <a:ea typeface="Poppins ExtraBold"/>
                <a:cs typeface="Poppins ExtraBold"/>
                <a:sym typeface="Poppins ExtraBold"/>
              </a:defRPr>
            </a:lvl2pPr>
            <a:lvl3pPr marR="0" lvl="2" algn="l" rtl="0">
              <a:lnSpc>
                <a:spcPct val="100000"/>
              </a:lnSpc>
              <a:spcBef>
                <a:spcPts val="0"/>
              </a:spcBef>
              <a:spcAft>
                <a:spcPts val="0"/>
              </a:spcAft>
              <a:buClr>
                <a:schemeClr val="dk1"/>
              </a:buClr>
              <a:buSzPts val="4500"/>
              <a:buFont typeface="Poppins ExtraBold"/>
              <a:buNone/>
              <a:defRPr sz="4500" b="0" i="0" u="none" strike="noStrike" cap="none">
                <a:solidFill>
                  <a:schemeClr val="dk1"/>
                </a:solidFill>
                <a:latin typeface="Poppins ExtraBold"/>
                <a:ea typeface="Poppins ExtraBold"/>
                <a:cs typeface="Poppins ExtraBold"/>
                <a:sym typeface="Poppins ExtraBold"/>
              </a:defRPr>
            </a:lvl3pPr>
            <a:lvl4pPr marR="0" lvl="3" algn="l" rtl="0">
              <a:lnSpc>
                <a:spcPct val="100000"/>
              </a:lnSpc>
              <a:spcBef>
                <a:spcPts val="0"/>
              </a:spcBef>
              <a:spcAft>
                <a:spcPts val="0"/>
              </a:spcAft>
              <a:buClr>
                <a:schemeClr val="dk1"/>
              </a:buClr>
              <a:buSzPts val="4500"/>
              <a:buFont typeface="Poppins ExtraBold"/>
              <a:buNone/>
              <a:defRPr sz="4500" b="0" i="0" u="none" strike="noStrike" cap="none">
                <a:solidFill>
                  <a:schemeClr val="dk1"/>
                </a:solidFill>
                <a:latin typeface="Poppins ExtraBold"/>
                <a:ea typeface="Poppins ExtraBold"/>
                <a:cs typeface="Poppins ExtraBold"/>
                <a:sym typeface="Poppins ExtraBold"/>
              </a:defRPr>
            </a:lvl4pPr>
            <a:lvl5pPr marR="0" lvl="4" algn="l" rtl="0">
              <a:lnSpc>
                <a:spcPct val="100000"/>
              </a:lnSpc>
              <a:spcBef>
                <a:spcPts val="0"/>
              </a:spcBef>
              <a:spcAft>
                <a:spcPts val="0"/>
              </a:spcAft>
              <a:buClr>
                <a:schemeClr val="dk1"/>
              </a:buClr>
              <a:buSzPts val="4500"/>
              <a:buFont typeface="Poppins ExtraBold"/>
              <a:buNone/>
              <a:defRPr sz="4500" b="0" i="0" u="none" strike="noStrike" cap="none">
                <a:solidFill>
                  <a:schemeClr val="dk1"/>
                </a:solidFill>
                <a:latin typeface="Poppins ExtraBold"/>
                <a:ea typeface="Poppins ExtraBold"/>
                <a:cs typeface="Poppins ExtraBold"/>
                <a:sym typeface="Poppins ExtraBold"/>
              </a:defRPr>
            </a:lvl5pPr>
            <a:lvl6pPr marR="0" lvl="5" algn="l" rtl="0">
              <a:lnSpc>
                <a:spcPct val="100000"/>
              </a:lnSpc>
              <a:spcBef>
                <a:spcPts val="0"/>
              </a:spcBef>
              <a:spcAft>
                <a:spcPts val="0"/>
              </a:spcAft>
              <a:buClr>
                <a:schemeClr val="dk1"/>
              </a:buClr>
              <a:buSzPts val="4500"/>
              <a:buFont typeface="Poppins ExtraBold"/>
              <a:buNone/>
              <a:defRPr sz="4500" b="0" i="0" u="none" strike="noStrike" cap="none">
                <a:solidFill>
                  <a:schemeClr val="dk1"/>
                </a:solidFill>
                <a:latin typeface="Poppins ExtraBold"/>
                <a:ea typeface="Poppins ExtraBold"/>
                <a:cs typeface="Poppins ExtraBold"/>
                <a:sym typeface="Poppins ExtraBold"/>
              </a:defRPr>
            </a:lvl6pPr>
            <a:lvl7pPr marR="0" lvl="6" algn="l" rtl="0">
              <a:lnSpc>
                <a:spcPct val="100000"/>
              </a:lnSpc>
              <a:spcBef>
                <a:spcPts val="0"/>
              </a:spcBef>
              <a:spcAft>
                <a:spcPts val="0"/>
              </a:spcAft>
              <a:buClr>
                <a:schemeClr val="dk1"/>
              </a:buClr>
              <a:buSzPts val="4500"/>
              <a:buFont typeface="Poppins ExtraBold"/>
              <a:buNone/>
              <a:defRPr sz="4500" b="0" i="0" u="none" strike="noStrike" cap="none">
                <a:solidFill>
                  <a:schemeClr val="dk1"/>
                </a:solidFill>
                <a:latin typeface="Poppins ExtraBold"/>
                <a:ea typeface="Poppins ExtraBold"/>
                <a:cs typeface="Poppins ExtraBold"/>
                <a:sym typeface="Poppins ExtraBold"/>
              </a:defRPr>
            </a:lvl7pPr>
            <a:lvl8pPr marR="0" lvl="7" algn="l" rtl="0">
              <a:lnSpc>
                <a:spcPct val="100000"/>
              </a:lnSpc>
              <a:spcBef>
                <a:spcPts val="0"/>
              </a:spcBef>
              <a:spcAft>
                <a:spcPts val="0"/>
              </a:spcAft>
              <a:buClr>
                <a:schemeClr val="dk1"/>
              </a:buClr>
              <a:buSzPts val="4500"/>
              <a:buFont typeface="Poppins ExtraBold"/>
              <a:buNone/>
              <a:defRPr sz="4500" b="0" i="0" u="none" strike="noStrike" cap="none">
                <a:solidFill>
                  <a:schemeClr val="dk1"/>
                </a:solidFill>
                <a:latin typeface="Poppins ExtraBold"/>
                <a:ea typeface="Poppins ExtraBold"/>
                <a:cs typeface="Poppins ExtraBold"/>
                <a:sym typeface="Poppins ExtraBold"/>
              </a:defRPr>
            </a:lvl8pPr>
            <a:lvl9pPr marR="0" lvl="8" algn="l" rtl="0">
              <a:lnSpc>
                <a:spcPct val="100000"/>
              </a:lnSpc>
              <a:spcBef>
                <a:spcPts val="0"/>
              </a:spcBef>
              <a:spcAft>
                <a:spcPts val="0"/>
              </a:spcAft>
              <a:buClr>
                <a:schemeClr val="dk1"/>
              </a:buClr>
              <a:buSzPts val="4500"/>
              <a:buFont typeface="Poppins ExtraBold"/>
              <a:buNone/>
              <a:defRPr sz="4500" b="0" i="0" u="none" strike="noStrike" cap="none">
                <a:solidFill>
                  <a:schemeClr val="dk1"/>
                </a:solidFill>
                <a:latin typeface="Poppins ExtraBold"/>
                <a:ea typeface="Poppins ExtraBold"/>
                <a:cs typeface="Poppins ExtraBold"/>
                <a:sym typeface="Poppins ExtraBold"/>
              </a:defRPr>
            </a:lvl9pPr>
          </a:lstStyle>
          <a:p>
            <a:r>
              <a:rPr lang="en-US" sz="3700"/>
              <a:t>5.2 Human eval</a:t>
            </a:r>
            <a:endParaRPr lang="en-US" sz="37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56"/>
          <p:cNvSpPr txBox="1">
            <a:spLocks noGrp="1"/>
          </p:cNvSpPr>
          <p:nvPr>
            <p:ph type="title"/>
          </p:nvPr>
        </p:nvSpPr>
        <p:spPr>
          <a:xfrm>
            <a:off x="1614900" y="2944525"/>
            <a:ext cx="8962200" cy="1032900"/>
          </a:xfrm>
          <a:prstGeom prst="rect">
            <a:avLst/>
          </a:prstGeom>
        </p:spPr>
        <p:txBody>
          <a:bodyPr spcFirstLastPara="1" wrap="square" lIns="121900" tIns="121900" rIns="121900" bIns="121900" anchor="ctr" anchorCtr="0">
            <a:normAutofit/>
          </a:bodyPr>
          <a:lstStyle/>
          <a:p>
            <a:pPr marL="0" lvl="0" indent="0" algn="l" rtl="0">
              <a:spcBef>
                <a:spcPts val="0"/>
              </a:spcBef>
              <a:spcAft>
                <a:spcPts val="0"/>
              </a:spcAft>
              <a:buNone/>
            </a:pPr>
            <a:r>
              <a:rPr lang="en"/>
              <a:t>Limitation</a:t>
            </a:r>
            <a:endParaRPr/>
          </a:p>
        </p:txBody>
      </p:sp>
      <p:sp>
        <p:nvSpPr>
          <p:cNvPr id="871" name="Google Shape;871;p56"/>
          <p:cNvSpPr txBox="1">
            <a:spLocks noGrp="1"/>
          </p:cNvSpPr>
          <p:nvPr>
            <p:ph type="body" idx="1"/>
          </p:nvPr>
        </p:nvSpPr>
        <p:spPr>
          <a:xfrm>
            <a:off x="1614900" y="3977575"/>
            <a:ext cx="8962200" cy="1934700"/>
          </a:xfrm>
          <a:prstGeom prst="rect">
            <a:avLst/>
          </a:prstGeom>
        </p:spPr>
        <p:txBody>
          <a:bodyPr spcFirstLastPara="1" wrap="square" lIns="121900" tIns="121900" rIns="121900" bIns="121900" anchor="t" anchorCtr="0">
            <a:normAutofit/>
          </a:bodyPr>
          <a:lstStyle/>
          <a:p>
            <a:pPr marL="0" lvl="0" indent="0" algn="l" rtl="0">
              <a:spcBef>
                <a:spcPts val="0"/>
              </a:spcBef>
              <a:spcAft>
                <a:spcPts val="1600"/>
              </a:spcAft>
              <a:buNone/>
            </a:pPr>
            <a:r>
              <a:rPr lang="en"/>
              <a:t>Limitation of our project</a:t>
            </a:r>
            <a:endParaRPr/>
          </a:p>
        </p:txBody>
      </p:sp>
      <p:sp>
        <p:nvSpPr>
          <p:cNvPr id="872" name="Google Shape;872;p56"/>
          <p:cNvSpPr/>
          <p:nvPr/>
        </p:nvSpPr>
        <p:spPr>
          <a:xfrm>
            <a:off x="1614900" y="945725"/>
            <a:ext cx="1890000" cy="174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600">
                <a:solidFill>
                  <a:schemeClr val="accent4"/>
                </a:solidFill>
                <a:latin typeface="Poppins ExtraBold"/>
                <a:ea typeface="Poppins ExtraBold"/>
                <a:cs typeface="Poppins ExtraBold"/>
                <a:sym typeface="Poppins ExtraBold"/>
              </a:rPr>
              <a:t>6</a:t>
            </a:r>
            <a:endParaRPr sz="9600">
              <a:solidFill>
                <a:schemeClr val="accent4"/>
              </a:solidFill>
              <a:latin typeface="Poppins ExtraBold"/>
              <a:ea typeface="Poppins ExtraBold"/>
              <a:cs typeface="Poppins ExtraBold"/>
              <a:sym typeface="Poppins ExtraBo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57"/>
          <p:cNvSpPr txBox="1">
            <a:spLocks noGrp="1"/>
          </p:cNvSpPr>
          <p:nvPr>
            <p:ph type="title"/>
          </p:nvPr>
        </p:nvSpPr>
        <p:spPr>
          <a:xfrm>
            <a:off x="698475" y="348775"/>
            <a:ext cx="9987000" cy="887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3700"/>
              <a:t>Limitation</a:t>
            </a:r>
            <a:endParaRPr sz="3700"/>
          </a:p>
        </p:txBody>
      </p:sp>
      <p:sp>
        <p:nvSpPr>
          <p:cNvPr id="878" name="Google Shape;878;p57"/>
          <p:cNvSpPr txBox="1">
            <a:spLocks noGrp="1"/>
          </p:cNvSpPr>
          <p:nvPr>
            <p:ph type="body" idx="1"/>
          </p:nvPr>
        </p:nvSpPr>
        <p:spPr>
          <a:xfrm>
            <a:off x="698475" y="1281475"/>
            <a:ext cx="10835400" cy="5270400"/>
          </a:xfrm>
          <a:prstGeom prst="rect">
            <a:avLst/>
          </a:prstGeom>
        </p:spPr>
        <p:txBody>
          <a:bodyPr spcFirstLastPara="1" wrap="square" lIns="121900" tIns="121900" rIns="121900" bIns="121900" anchor="t" anchorCtr="0">
            <a:normAutofit/>
          </a:bodyPr>
          <a:lstStyle/>
          <a:p>
            <a:pPr marL="457200" lvl="0" indent="-374650" algn="just" rtl="0">
              <a:spcBef>
                <a:spcPts val="1200"/>
              </a:spcBef>
              <a:spcAft>
                <a:spcPts val="0"/>
              </a:spcAft>
              <a:buClr>
                <a:schemeClr val="accent3"/>
              </a:buClr>
              <a:buSzPts val="2300"/>
              <a:buFont typeface="Poppins"/>
              <a:buChar char="●"/>
            </a:pPr>
            <a:r>
              <a:rPr lang="en" sz="2300">
                <a:solidFill>
                  <a:schemeClr val="accent3"/>
                </a:solidFill>
                <a:latin typeface="Poppins"/>
                <a:ea typeface="Poppins"/>
                <a:cs typeface="Poppins"/>
                <a:sym typeface="Poppins"/>
              </a:rPr>
              <a:t>Small database</a:t>
            </a:r>
            <a:endParaRPr sz="2300">
              <a:solidFill>
                <a:schemeClr val="accent3"/>
              </a:solidFill>
              <a:latin typeface="Poppins"/>
              <a:ea typeface="Poppins"/>
              <a:cs typeface="Poppins"/>
              <a:sym typeface="Poppins"/>
            </a:endParaRPr>
          </a:p>
          <a:p>
            <a:pPr marL="457200" lvl="0" indent="-374650" algn="just" rtl="0">
              <a:spcBef>
                <a:spcPts val="1200"/>
              </a:spcBef>
              <a:spcAft>
                <a:spcPts val="0"/>
              </a:spcAft>
              <a:buClr>
                <a:schemeClr val="accent3"/>
              </a:buClr>
              <a:buSzPts val="2300"/>
              <a:buFont typeface="Poppins"/>
              <a:buChar char="●"/>
            </a:pPr>
            <a:r>
              <a:rPr lang="en" sz="2300">
                <a:solidFill>
                  <a:schemeClr val="accent3"/>
                </a:solidFill>
                <a:latin typeface="Poppins"/>
                <a:ea typeface="Poppins"/>
                <a:cs typeface="Poppins"/>
                <a:sym typeface="Poppins"/>
              </a:rPr>
              <a:t>Cannot handle Images</a:t>
            </a:r>
            <a:endParaRPr sz="2300">
              <a:solidFill>
                <a:schemeClr val="accent3"/>
              </a:solidFill>
              <a:latin typeface="Poppins"/>
              <a:ea typeface="Poppins"/>
              <a:cs typeface="Poppins"/>
              <a:sym typeface="Poppins"/>
            </a:endParaRPr>
          </a:p>
          <a:p>
            <a:pPr marL="457200" lvl="0" indent="-374650" algn="just" rtl="0">
              <a:spcBef>
                <a:spcPts val="1200"/>
              </a:spcBef>
              <a:spcAft>
                <a:spcPts val="0"/>
              </a:spcAft>
              <a:buClr>
                <a:schemeClr val="accent3"/>
              </a:buClr>
              <a:buSzPts val="2300"/>
              <a:buFont typeface="Poppins"/>
              <a:buChar char="●"/>
            </a:pPr>
            <a:r>
              <a:rPr lang="en" sz="2300">
                <a:solidFill>
                  <a:schemeClr val="accent3"/>
                </a:solidFill>
                <a:latin typeface="Poppins"/>
                <a:ea typeface="Poppins"/>
                <a:cs typeface="Poppins"/>
                <a:sym typeface="Poppins"/>
              </a:rPr>
              <a:t>Chat history is not saved per user</a:t>
            </a:r>
            <a:endParaRPr sz="2300">
              <a:solidFill>
                <a:schemeClr val="accent3"/>
              </a:solidFill>
              <a:latin typeface="Poppins"/>
              <a:ea typeface="Poppins"/>
              <a:cs typeface="Poppins"/>
              <a:sym typeface="Poppins"/>
            </a:endParaRPr>
          </a:p>
          <a:p>
            <a:pPr marL="457200" lvl="0" indent="-374650" algn="just" rtl="0">
              <a:spcBef>
                <a:spcPts val="1200"/>
              </a:spcBef>
              <a:spcAft>
                <a:spcPts val="1000"/>
              </a:spcAft>
              <a:buClr>
                <a:schemeClr val="accent3"/>
              </a:buClr>
              <a:buSzPts val="2300"/>
              <a:buFont typeface="Poppins"/>
              <a:buChar char="●"/>
            </a:pPr>
            <a:r>
              <a:rPr lang="en" sz="2300">
                <a:solidFill>
                  <a:schemeClr val="accent3"/>
                </a:solidFill>
                <a:latin typeface="Poppins"/>
                <a:ea typeface="Poppins"/>
                <a:cs typeface="Poppins"/>
                <a:sym typeface="Poppins"/>
              </a:rPr>
              <a:t>Failure in general chat situations</a:t>
            </a:r>
            <a:endParaRPr sz="2300">
              <a:solidFill>
                <a:schemeClr val="accent3"/>
              </a:solidFill>
              <a:latin typeface="Poppins"/>
              <a:ea typeface="Poppins"/>
              <a:cs typeface="Poppins"/>
              <a:sym typeface="Poppi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59"/>
          <p:cNvSpPr txBox="1">
            <a:spLocks noGrp="1"/>
          </p:cNvSpPr>
          <p:nvPr>
            <p:ph type="title"/>
          </p:nvPr>
        </p:nvSpPr>
        <p:spPr>
          <a:xfrm>
            <a:off x="5267250" y="1818150"/>
            <a:ext cx="6143700" cy="12978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Thank you!</a:t>
            </a:r>
            <a:endParaRPr/>
          </a:p>
        </p:txBody>
      </p:sp>
      <p:sp>
        <p:nvSpPr>
          <p:cNvPr id="890" name="Google Shape;890;p59"/>
          <p:cNvSpPr txBox="1">
            <a:spLocks noGrp="1"/>
          </p:cNvSpPr>
          <p:nvPr>
            <p:ph type="subTitle" idx="1"/>
          </p:nvPr>
        </p:nvSpPr>
        <p:spPr>
          <a:xfrm>
            <a:off x="5267248" y="3228122"/>
            <a:ext cx="6143700" cy="5307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
              <a:t>Do you have any questions?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24"/>
          <p:cNvSpPr txBox="1">
            <a:spLocks noGrp="1"/>
          </p:cNvSpPr>
          <p:nvPr>
            <p:ph type="title"/>
          </p:nvPr>
        </p:nvSpPr>
        <p:spPr>
          <a:xfrm>
            <a:off x="1614900" y="2944525"/>
            <a:ext cx="8962200" cy="1032900"/>
          </a:xfrm>
          <a:prstGeom prst="rect">
            <a:avLst/>
          </a:prstGeom>
        </p:spPr>
        <p:txBody>
          <a:bodyPr spcFirstLastPara="1" wrap="square" lIns="121900" tIns="121900" rIns="121900" bIns="121900" anchor="ctr" anchorCtr="0">
            <a:normAutofit/>
          </a:bodyPr>
          <a:lstStyle/>
          <a:p>
            <a:pPr marL="0" lvl="0" indent="0" algn="l" rtl="0">
              <a:spcBef>
                <a:spcPts val="0"/>
              </a:spcBef>
              <a:spcAft>
                <a:spcPts val="0"/>
              </a:spcAft>
              <a:buNone/>
            </a:pPr>
            <a:r>
              <a:rPr lang="en"/>
              <a:t>Motivation &amp; Objective</a:t>
            </a:r>
            <a:endParaRPr/>
          </a:p>
        </p:txBody>
      </p:sp>
      <p:sp>
        <p:nvSpPr>
          <p:cNvPr id="545" name="Google Shape;545;p24"/>
          <p:cNvSpPr txBox="1">
            <a:spLocks noGrp="1"/>
          </p:cNvSpPr>
          <p:nvPr>
            <p:ph type="body" idx="1"/>
          </p:nvPr>
        </p:nvSpPr>
        <p:spPr>
          <a:xfrm>
            <a:off x="1614900" y="3977575"/>
            <a:ext cx="8962200" cy="1934700"/>
          </a:xfrm>
          <a:prstGeom prst="rect">
            <a:avLst/>
          </a:prstGeom>
        </p:spPr>
        <p:txBody>
          <a:bodyPr spcFirstLastPara="1" wrap="square" lIns="121900" tIns="121900" rIns="121900" bIns="121900" anchor="t" anchorCtr="0">
            <a:normAutofit/>
          </a:bodyPr>
          <a:lstStyle/>
          <a:p>
            <a:pPr marL="0" lvl="0" indent="0" algn="l" rtl="0">
              <a:spcBef>
                <a:spcPts val="0"/>
              </a:spcBef>
              <a:spcAft>
                <a:spcPts val="1600"/>
              </a:spcAft>
              <a:buNone/>
            </a:pPr>
            <a:r>
              <a:rPr lang="en"/>
              <a:t>Brief recap of our motivation and objective </a:t>
            </a:r>
            <a:endParaRPr/>
          </a:p>
        </p:txBody>
      </p:sp>
      <p:sp>
        <p:nvSpPr>
          <p:cNvPr id="546" name="Google Shape;546;p24"/>
          <p:cNvSpPr/>
          <p:nvPr/>
        </p:nvSpPr>
        <p:spPr>
          <a:xfrm>
            <a:off x="1614900" y="945725"/>
            <a:ext cx="1742400" cy="174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600">
                <a:solidFill>
                  <a:schemeClr val="accent4"/>
                </a:solidFill>
                <a:latin typeface="Poppins ExtraBold"/>
                <a:ea typeface="Poppins ExtraBold"/>
                <a:cs typeface="Poppins ExtraBold"/>
                <a:sym typeface="Poppins ExtraBold"/>
              </a:rPr>
              <a:t>1</a:t>
            </a:r>
            <a:endParaRPr sz="9600">
              <a:solidFill>
                <a:schemeClr val="accent4"/>
              </a:solidFill>
              <a:latin typeface="Poppins ExtraBold"/>
              <a:ea typeface="Poppins ExtraBold"/>
              <a:cs typeface="Poppins ExtraBold"/>
              <a:sym typeface="Poppins Extra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25"/>
          <p:cNvSpPr txBox="1">
            <a:spLocks noGrp="1"/>
          </p:cNvSpPr>
          <p:nvPr>
            <p:ph type="title"/>
          </p:nvPr>
        </p:nvSpPr>
        <p:spPr>
          <a:xfrm>
            <a:off x="698475" y="348775"/>
            <a:ext cx="9987000" cy="887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3700"/>
              <a:t>1.1 Motivation</a:t>
            </a:r>
            <a:endParaRPr sz="3700"/>
          </a:p>
        </p:txBody>
      </p:sp>
      <p:sp>
        <p:nvSpPr>
          <p:cNvPr id="552" name="Google Shape;552;p25"/>
          <p:cNvSpPr txBox="1">
            <a:spLocks noGrp="1"/>
          </p:cNvSpPr>
          <p:nvPr>
            <p:ph type="body" idx="1"/>
          </p:nvPr>
        </p:nvSpPr>
        <p:spPr>
          <a:xfrm>
            <a:off x="698475" y="1281475"/>
            <a:ext cx="10835400" cy="5270400"/>
          </a:xfrm>
          <a:prstGeom prst="rect">
            <a:avLst/>
          </a:prstGeom>
        </p:spPr>
        <p:txBody>
          <a:bodyPr spcFirstLastPara="1" wrap="square" lIns="121900" tIns="121900" rIns="121900" bIns="121900" anchor="t" anchorCtr="0">
            <a:normAutofit/>
          </a:bodyPr>
          <a:lstStyle/>
          <a:p>
            <a:pPr marL="457200" lvl="0" indent="-374650" algn="just" rtl="0">
              <a:spcBef>
                <a:spcPts val="1200"/>
              </a:spcBef>
              <a:spcAft>
                <a:spcPts val="0"/>
              </a:spcAft>
              <a:buClr>
                <a:schemeClr val="accent3"/>
              </a:buClr>
              <a:buSzPts val="2300"/>
              <a:buFont typeface="Poppins"/>
              <a:buChar char="●"/>
            </a:pPr>
            <a:r>
              <a:rPr lang="en" sz="2300">
                <a:solidFill>
                  <a:schemeClr val="accent3"/>
                </a:solidFill>
                <a:latin typeface="Poppins"/>
                <a:ea typeface="Poppins"/>
                <a:cs typeface="Poppins"/>
                <a:sym typeface="Poppins"/>
              </a:rPr>
              <a:t>Hard to get relevant information about our school</a:t>
            </a:r>
            <a:endParaRPr sz="2300">
              <a:solidFill>
                <a:schemeClr val="accent3"/>
              </a:solidFill>
              <a:latin typeface="Poppins"/>
              <a:ea typeface="Poppins"/>
              <a:cs typeface="Poppins"/>
              <a:sym typeface="Poppins"/>
            </a:endParaRPr>
          </a:p>
          <a:p>
            <a:pPr marL="914400" lvl="1" indent="-374650" algn="just" rtl="0">
              <a:spcBef>
                <a:spcPts val="1200"/>
              </a:spcBef>
              <a:spcAft>
                <a:spcPts val="0"/>
              </a:spcAft>
              <a:buClr>
                <a:schemeClr val="accent3"/>
              </a:buClr>
              <a:buSzPts val="2300"/>
              <a:buFont typeface="Poppins"/>
              <a:buChar char="○"/>
            </a:pPr>
            <a:r>
              <a:rPr lang="en" sz="2300">
                <a:solidFill>
                  <a:schemeClr val="accent3"/>
                </a:solidFill>
                <a:latin typeface="Poppins"/>
                <a:ea typeface="Poppins"/>
                <a:cs typeface="Poppins"/>
                <a:sym typeface="Poppins"/>
              </a:rPr>
              <a:t>Language barrier</a:t>
            </a:r>
            <a:endParaRPr sz="2300">
              <a:solidFill>
                <a:schemeClr val="accent3"/>
              </a:solidFill>
              <a:latin typeface="Poppins"/>
              <a:ea typeface="Poppins"/>
              <a:cs typeface="Poppins"/>
              <a:sym typeface="Poppins"/>
            </a:endParaRPr>
          </a:p>
          <a:p>
            <a:pPr marL="914400" lvl="1" indent="-374650" algn="just" rtl="0">
              <a:spcBef>
                <a:spcPts val="1200"/>
              </a:spcBef>
              <a:spcAft>
                <a:spcPts val="0"/>
              </a:spcAft>
              <a:buClr>
                <a:schemeClr val="accent3"/>
              </a:buClr>
              <a:buSzPts val="2300"/>
              <a:buFont typeface="Poppins"/>
              <a:buChar char="○"/>
            </a:pPr>
            <a:r>
              <a:rPr lang="en" sz="2300">
                <a:solidFill>
                  <a:schemeClr val="accent3"/>
                </a:solidFill>
                <a:latin typeface="Poppins"/>
                <a:ea typeface="Poppins"/>
                <a:cs typeface="Poppins"/>
                <a:sym typeface="Poppins"/>
              </a:rPr>
              <a:t>Fragmented resource</a:t>
            </a:r>
            <a:endParaRPr sz="2300">
              <a:solidFill>
                <a:schemeClr val="accent3"/>
              </a:solidFill>
              <a:latin typeface="Poppins"/>
              <a:ea typeface="Poppins"/>
              <a:cs typeface="Poppins"/>
              <a:sym typeface="Poppins"/>
            </a:endParaRPr>
          </a:p>
          <a:p>
            <a:pPr marL="457200" lvl="0" indent="-374650" algn="just" rtl="0">
              <a:spcBef>
                <a:spcPts val="1200"/>
              </a:spcBef>
              <a:spcAft>
                <a:spcPts val="0"/>
              </a:spcAft>
              <a:buClr>
                <a:schemeClr val="accent3"/>
              </a:buClr>
              <a:buSzPts val="2300"/>
              <a:buFont typeface="Poppins"/>
              <a:buChar char="●"/>
            </a:pPr>
            <a:r>
              <a:rPr lang="en" sz="2300">
                <a:solidFill>
                  <a:schemeClr val="accent3"/>
                </a:solidFill>
                <a:latin typeface="Poppins"/>
                <a:ea typeface="Poppins"/>
                <a:cs typeface="Poppins"/>
                <a:sym typeface="Poppins"/>
              </a:rPr>
              <a:t>Limitation of Existing chatbot</a:t>
            </a:r>
            <a:endParaRPr sz="2300">
              <a:solidFill>
                <a:schemeClr val="accent3"/>
              </a:solidFill>
              <a:latin typeface="Poppins"/>
              <a:ea typeface="Poppins"/>
              <a:cs typeface="Poppins"/>
              <a:sym typeface="Poppins"/>
            </a:endParaRPr>
          </a:p>
          <a:p>
            <a:pPr marL="914400" lvl="1" indent="-374650" algn="just" rtl="0">
              <a:spcBef>
                <a:spcPts val="1200"/>
              </a:spcBef>
              <a:spcAft>
                <a:spcPts val="0"/>
              </a:spcAft>
              <a:buClr>
                <a:schemeClr val="accent3"/>
              </a:buClr>
              <a:buSzPts val="2300"/>
              <a:buFont typeface="Poppins"/>
              <a:buChar char="○"/>
            </a:pPr>
            <a:r>
              <a:rPr lang="en" sz="2300">
                <a:solidFill>
                  <a:schemeClr val="accent3"/>
                </a:solidFill>
                <a:latin typeface="Poppins"/>
                <a:ea typeface="Poppins"/>
                <a:cs typeface="Poppins"/>
                <a:sym typeface="Poppins"/>
              </a:rPr>
              <a:t>Monolingual</a:t>
            </a:r>
            <a:endParaRPr sz="2300">
              <a:solidFill>
                <a:schemeClr val="accent3"/>
              </a:solidFill>
              <a:latin typeface="Poppins"/>
              <a:ea typeface="Poppins"/>
              <a:cs typeface="Poppins"/>
              <a:sym typeface="Poppins"/>
            </a:endParaRPr>
          </a:p>
          <a:p>
            <a:pPr marL="914400" lvl="1" indent="-374650" algn="just" rtl="0">
              <a:spcBef>
                <a:spcPts val="1200"/>
              </a:spcBef>
              <a:spcAft>
                <a:spcPts val="1000"/>
              </a:spcAft>
              <a:buClr>
                <a:schemeClr val="accent3"/>
              </a:buClr>
              <a:buSzPts val="2300"/>
              <a:buFont typeface="Poppins"/>
              <a:buChar char="○"/>
            </a:pPr>
            <a:r>
              <a:rPr lang="en" sz="2300">
                <a:solidFill>
                  <a:schemeClr val="accent3"/>
                </a:solidFill>
                <a:latin typeface="Poppins"/>
                <a:ea typeface="Poppins"/>
                <a:cs typeface="Poppins"/>
                <a:sym typeface="Poppins"/>
              </a:rPr>
              <a:t>Keyword-based search</a:t>
            </a:r>
            <a:endParaRPr sz="2300">
              <a:solidFill>
                <a:schemeClr val="accent3"/>
              </a:solidFill>
              <a:latin typeface="Poppins"/>
              <a:ea typeface="Poppins"/>
              <a:cs typeface="Poppins"/>
              <a:sym typeface="Poppins"/>
            </a:endParaRPr>
          </a:p>
        </p:txBody>
      </p:sp>
      <p:pic>
        <p:nvPicPr>
          <p:cNvPr id="553" name="Google Shape;553;p25"/>
          <p:cNvPicPr preferRelativeResize="0"/>
          <p:nvPr/>
        </p:nvPicPr>
        <p:blipFill>
          <a:blip r:embed="rId3">
            <a:alphaModFix/>
          </a:blip>
          <a:stretch>
            <a:fillRect/>
          </a:stretch>
        </p:blipFill>
        <p:spPr>
          <a:xfrm>
            <a:off x="8830383" y="1562525"/>
            <a:ext cx="2397700" cy="4256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26"/>
          <p:cNvSpPr txBox="1">
            <a:spLocks noGrp="1"/>
          </p:cNvSpPr>
          <p:nvPr>
            <p:ph type="title"/>
          </p:nvPr>
        </p:nvSpPr>
        <p:spPr>
          <a:xfrm>
            <a:off x="698475" y="348775"/>
            <a:ext cx="9987000" cy="887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3700" dirty="0"/>
              <a:t>1.2 Objective</a:t>
            </a:r>
            <a:endParaRPr sz="3700" dirty="0"/>
          </a:p>
        </p:txBody>
      </p:sp>
      <p:sp>
        <p:nvSpPr>
          <p:cNvPr id="559" name="Google Shape;559;p26"/>
          <p:cNvSpPr txBox="1">
            <a:spLocks noGrp="1"/>
          </p:cNvSpPr>
          <p:nvPr>
            <p:ph type="body" idx="1"/>
          </p:nvPr>
        </p:nvSpPr>
        <p:spPr>
          <a:xfrm>
            <a:off x="698475" y="1281475"/>
            <a:ext cx="10835400" cy="5270400"/>
          </a:xfrm>
          <a:prstGeom prst="rect">
            <a:avLst/>
          </a:prstGeom>
        </p:spPr>
        <p:txBody>
          <a:bodyPr spcFirstLastPara="1" wrap="square" lIns="121900" tIns="121900" rIns="121900" bIns="121900" anchor="t" anchorCtr="0">
            <a:normAutofit/>
          </a:bodyPr>
          <a:lstStyle/>
          <a:p>
            <a:pPr marL="457200" lvl="0" indent="-374650" algn="just" rtl="0">
              <a:spcBef>
                <a:spcPts val="1200"/>
              </a:spcBef>
              <a:spcAft>
                <a:spcPts val="0"/>
              </a:spcAft>
              <a:buClr>
                <a:schemeClr val="accent3"/>
              </a:buClr>
              <a:buSzPts val="2300"/>
              <a:buFont typeface="Poppins"/>
              <a:buChar char="●"/>
            </a:pPr>
            <a:r>
              <a:rPr lang="en" sz="2300">
                <a:solidFill>
                  <a:schemeClr val="accent3"/>
                </a:solidFill>
                <a:latin typeface="Poppins"/>
                <a:ea typeface="Poppins"/>
                <a:cs typeface="Poppins"/>
                <a:sym typeface="Poppins"/>
              </a:rPr>
              <a:t>Let’s develop RAG based chat-bot that is capable of:</a:t>
            </a:r>
            <a:endParaRPr sz="2300">
              <a:solidFill>
                <a:schemeClr val="accent3"/>
              </a:solidFill>
              <a:latin typeface="Poppins"/>
              <a:ea typeface="Poppins"/>
              <a:cs typeface="Poppins"/>
              <a:sym typeface="Poppins"/>
            </a:endParaRPr>
          </a:p>
          <a:p>
            <a:pPr marL="914400" lvl="1" indent="-355600" algn="just" rtl="0">
              <a:lnSpc>
                <a:spcPct val="100000"/>
              </a:lnSpc>
              <a:spcBef>
                <a:spcPts val="1000"/>
              </a:spcBef>
              <a:spcAft>
                <a:spcPts val="0"/>
              </a:spcAft>
              <a:buClr>
                <a:schemeClr val="accent3"/>
              </a:buClr>
              <a:buSzPts val="2000"/>
              <a:buFont typeface="Poppins"/>
              <a:buChar char="○"/>
            </a:pPr>
            <a:r>
              <a:rPr lang="en" sz="2000">
                <a:solidFill>
                  <a:schemeClr val="accent3"/>
                </a:solidFill>
                <a:latin typeface="Poppins"/>
                <a:ea typeface="Poppins"/>
                <a:cs typeface="Poppins"/>
                <a:sym typeface="Poppins"/>
              </a:rPr>
              <a:t>Korean and English</a:t>
            </a:r>
            <a:endParaRPr sz="2000">
              <a:solidFill>
                <a:schemeClr val="accent3"/>
              </a:solidFill>
              <a:latin typeface="Poppins"/>
              <a:ea typeface="Poppins"/>
              <a:cs typeface="Poppins"/>
              <a:sym typeface="Poppins"/>
            </a:endParaRPr>
          </a:p>
          <a:p>
            <a:pPr marL="914400" lvl="1" indent="-355600" algn="just" rtl="0">
              <a:lnSpc>
                <a:spcPct val="100000"/>
              </a:lnSpc>
              <a:spcBef>
                <a:spcPts val="1000"/>
              </a:spcBef>
              <a:spcAft>
                <a:spcPts val="1000"/>
              </a:spcAft>
              <a:buClr>
                <a:schemeClr val="accent3"/>
              </a:buClr>
              <a:buSzPts val="2000"/>
              <a:buFont typeface="Poppins"/>
              <a:buChar char="○"/>
            </a:pPr>
            <a:r>
              <a:rPr lang="en" sz="2000">
                <a:solidFill>
                  <a:schemeClr val="accent3"/>
                </a:solidFill>
                <a:latin typeface="Poppins"/>
                <a:ea typeface="Poppins"/>
                <a:cs typeface="Poppins"/>
                <a:sym typeface="Poppins"/>
              </a:rPr>
              <a:t>Diverse queries</a:t>
            </a:r>
            <a:endParaRPr sz="2000">
              <a:solidFill>
                <a:schemeClr val="accent3"/>
              </a:solidFill>
              <a:latin typeface="Poppins"/>
              <a:ea typeface="Poppins"/>
              <a:cs typeface="Poppins"/>
              <a:sym typeface="Poppins"/>
            </a:endParaRPr>
          </a:p>
        </p:txBody>
      </p:sp>
      <p:pic>
        <p:nvPicPr>
          <p:cNvPr id="560" name="Google Shape;560;p26"/>
          <p:cNvPicPr preferRelativeResize="0"/>
          <p:nvPr/>
        </p:nvPicPr>
        <p:blipFill>
          <a:blip r:embed="rId4">
            <a:alphaModFix/>
          </a:blip>
          <a:stretch>
            <a:fillRect/>
          </a:stretch>
        </p:blipFill>
        <p:spPr>
          <a:xfrm>
            <a:off x="1195517" y="3093965"/>
            <a:ext cx="9987000" cy="3218457"/>
          </a:xfrm>
          <a:prstGeom prst="rect">
            <a:avLst/>
          </a:prstGeom>
          <a:noFill/>
          <a:ln w="9525" cap="flat" cmpd="sng">
            <a:solidFill>
              <a:schemeClr val="dk2"/>
            </a:solidFill>
            <a:prstDash val="solid"/>
            <a:round/>
            <a:headEnd type="none" w="sm" len="sm"/>
            <a:tailEnd type="none" w="sm" len="sm"/>
          </a:ln>
        </p:spPr>
      </p:pic>
    </p:spTree>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27"/>
          <p:cNvSpPr txBox="1">
            <a:spLocks noGrp="1"/>
          </p:cNvSpPr>
          <p:nvPr>
            <p:ph type="title"/>
          </p:nvPr>
        </p:nvSpPr>
        <p:spPr>
          <a:xfrm>
            <a:off x="1614900" y="2944525"/>
            <a:ext cx="8962200" cy="1032900"/>
          </a:xfrm>
          <a:prstGeom prst="rect">
            <a:avLst/>
          </a:prstGeom>
        </p:spPr>
        <p:txBody>
          <a:bodyPr spcFirstLastPara="1" wrap="square" lIns="121900" tIns="121900" rIns="121900" bIns="121900" anchor="ctr" anchorCtr="0">
            <a:normAutofit/>
          </a:bodyPr>
          <a:lstStyle/>
          <a:p>
            <a:pPr marL="0" lvl="0" indent="0" algn="l" rtl="0">
              <a:spcBef>
                <a:spcPts val="0"/>
              </a:spcBef>
              <a:spcAft>
                <a:spcPts val="0"/>
              </a:spcAft>
              <a:buNone/>
            </a:pPr>
            <a:r>
              <a:rPr lang="en"/>
              <a:t>Progress &amp; Role</a:t>
            </a:r>
            <a:endParaRPr/>
          </a:p>
        </p:txBody>
      </p:sp>
      <p:sp>
        <p:nvSpPr>
          <p:cNvPr id="566" name="Google Shape;566;p27"/>
          <p:cNvSpPr txBox="1">
            <a:spLocks noGrp="1"/>
          </p:cNvSpPr>
          <p:nvPr>
            <p:ph type="body" idx="1"/>
          </p:nvPr>
        </p:nvSpPr>
        <p:spPr>
          <a:xfrm>
            <a:off x="1614900" y="3977575"/>
            <a:ext cx="8962200" cy="1934700"/>
          </a:xfrm>
          <a:prstGeom prst="rect">
            <a:avLst/>
          </a:prstGeom>
        </p:spPr>
        <p:txBody>
          <a:bodyPr spcFirstLastPara="1" wrap="square" lIns="121900" tIns="121900" rIns="121900" bIns="121900" anchor="t" anchorCtr="0">
            <a:normAutofit/>
          </a:bodyPr>
          <a:lstStyle/>
          <a:p>
            <a:pPr marL="0" lvl="0" indent="0" algn="l" rtl="0">
              <a:spcBef>
                <a:spcPts val="0"/>
              </a:spcBef>
              <a:spcAft>
                <a:spcPts val="1600"/>
              </a:spcAft>
              <a:buNone/>
            </a:pPr>
            <a:r>
              <a:rPr lang="en"/>
              <a:t>What we have done &amp; role assignment</a:t>
            </a:r>
            <a:endParaRPr/>
          </a:p>
        </p:txBody>
      </p:sp>
      <p:sp>
        <p:nvSpPr>
          <p:cNvPr id="567" name="Google Shape;567;p27"/>
          <p:cNvSpPr/>
          <p:nvPr/>
        </p:nvSpPr>
        <p:spPr>
          <a:xfrm>
            <a:off x="1614900" y="945725"/>
            <a:ext cx="1855200" cy="174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600">
                <a:solidFill>
                  <a:schemeClr val="accent4"/>
                </a:solidFill>
                <a:latin typeface="Poppins ExtraBold"/>
                <a:ea typeface="Poppins ExtraBold"/>
                <a:cs typeface="Poppins ExtraBold"/>
                <a:sym typeface="Poppins ExtraBold"/>
              </a:rPr>
              <a:t>2</a:t>
            </a:r>
            <a:endParaRPr sz="9600">
              <a:solidFill>
                <a:schemeClr val="accent4"/>
              </a:solidFill>
              <a:latin typeface="Poppins ExtraBold"/>
              <a:ea typeface="Poppins ExtraBold"/>
              <a:cs typeface="Poppins ExtraBold"/>
              <a:sym typeface="Poppins Extra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graphicFrame>
        <p:nvGraphicFramePr>
          <p:cNvPr id="572" name="Google Shape;572;p28"/>
          <p:cNvGraphicFramePr/>
          <p:nvPr/>
        </p:nvGraphicFramePr>
        <p:xfrm>
          <a:off x="654450" y="1420188"/>
          <a:ext cx="10883100" cy="4017665"/>
        </p:xfrm>
        <a:graphic>
          <a:graphicData uri="http://schemas.openxmlformats.org/drawingml/2006/table">
            <a:tbl>
              <a:tblPr>
                <a:noFill/>
                <a:tableStyleId>{E8744D5D-B377-47C3-89A7-D306FE516077}</a:tableStyleId>
              </a:tblPr>
              <a:tblGrid>
                <a:gridCol w="1351100">
                  <a:extLst>
                    <a:ext uri="{9D8B030D-6E8A-4147-A177-3AD203B41FA5}">
                      <a16:colId xmlns:a16="http://schemas.microsoft.com/office/drawing/2014/main" val="20000"/>
                    </a:ext>
                  </a:extLst>
                </a:gridCol>
                <a:gridCol w="953200">
                  <a:extLst>
                    <a:ext uri="{9D8B030D-6E8A-4147-A177-3AD203B41FA5}">
                      <a16:colId xmlns:a16="http://schemas.microsoft.com/office/drawing/2014/main" val="20001"/>
                    </a:ext>
                  </a:extLst>
                </a:gridCol>
                <a:gridCol w="953200">
                  <a:extLst>
                    <a:ext uri="{9D8B030D-6E8A-4147-A177-3AD203B41FA5}">
                      <a16:colId xmlns:a16="http://schemas.microsoft.com/office/drawing/2014/main" val="20002"/>
                    </a:ext>
                  </a:extLst>
                </a:gridCol>
                <a:gridCol w="953200">
                  <a:extLst>
                    <a:ext uri="{9D8B030D-6E8A-4147-A177-3AD203B41FA5}">
                      <a16:colId xmlns:a16="http://schemas.microsoft.com/office/drawing/2014/main" val="20003"/>
                    </a:ext>
                  </a:extLst>
                </a:gridCol>
                <a:gridCol w="953200">
                  <a:extLst>
                    <a:ext uri="{9D8B030D-6E8A-4147-A177-3AD203B41FA5}">
                      <a16:colId xmlns:a16="http://schemas.microsoft.com/office/drawing/2014/main" val="20004"/>
                    </a:ext>
                  </a:extLst>
                </a:gridCol>
                <a:gridCol w="953200">
                  <a:extLst>
                    <a:ext uri="{9D8B030D-6E8A-4147-A177-3AD203B41FA5}">
                      <a16:colId xmlns:a16="http://schemas.microsoft.com/office/drawing/2014/main" val="20005"/>
                    </a:ext>
                  </a:extLst>
                </a:gridCol>
                <a:gridCol w="953200">
                  <a:extLst>
                    <a:ext uri="{9D8B030D-6E8A-4147-A177-3AD203B41FA5}">
                      <a16:colId xmlns:a16="http://schemas.microsoft.com/office/drawing/2014/main" val="20006"/>
                    </a:ext>
                  </a:extLst>
                </a:gridCol>
                <a:gridCol w="953200">
                  <a:extLst>
                    <a:ext uri="{9D8B030D-6E8A-4147-A177-3AD203B41FA5}">
                      <a16:colId xmlns:a16="http://schemas.microsoft.com/office/drawing/2014/main" val="20007"/>
                    </a:ext>
                  </a:extLst>
                </a:gridCol>
                <a:gridCol w="953200">
                  <a:extLst>
                    <a:ext uri="{9D8B030D-6E8A-4147-A177-3AD203B41FA5}">
                      <a16:colId xmlns:a16="http://schemas.microsoft.com/office/drawing/2014/main" val="20008"/>
                    </a:ext>
                  </a:extLst>
                </a:gridCol>
                <a:gridCol w="953200">
                  <a:extLst>
                    <a:ext uri="{9D8B030D-6E8A-4147-A177-3AD203B41FA5}">
                      <a16:colId xmlns:a16="http://schemas.microsoft.com/office/drawing/2014/main" val="20009"/>
                    </a:ext>
                  </a:extLst>
                </a:gridCol>
                <a:gridCol w="953200">
                  <a:extLst>
                    <a:ext uri="{9D8B030D-6E8A-4147-A177-3AD203B41FA5}">
                      <a16:colId xmlns:a16="http://schemas.microsoft.com/office/drawing/2014/main" val="20010"/>
                    </a:ext>
                  </a:extLst>
                </a:gridCol>
              </a:tblGrid>
              <a:tr h="383525">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Poppins"/>
                          <a:ea typeface="Poppins"/>
                          <a:cs typeface="Poppins"/>
                          <a:sym typeface="Poppins"/>
                        </a:rPr>
                        <a:t>Week 6</a:t>
                      </a:r>
                      <a:endParaRPr>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Poppins"/>
                          <a:ea typeface="Poppins"/>
                          <a:cs typeface="Poppins"/>
                          <a:sym typeface="Poppins"/>
                        </a:rPr>
                        <a:t>Week 7</a:t>
                      </a:r>
                      <a:endParaRPr>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Poppins"/>
                          <a:ea typeface="Poppins"/>
                          <a:cs typeface="Poppins"/>
                          <a:sym typeface="Poppins"/>
                        </a:rPr>
                        <a:t>Week 8</a:t>
                      </a:r>
                      <a:endParaRPr>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Poppins"/>
                          <a:ea typeface="Poppins"/>
                          <a:cs typeface="Poppins"/>
                          <a:sym typeface="Poppins"/>
                        </a:rPr>
                        <a:t>Week 9</a:t>
                      </a:r>
                      <a:endParaRPr>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Poppins"/>
                          <a:ea typeface="Poppins"/>
                          <a:cs typeface="Poppins"/>
                          <a:sym typeface="Poppins"/>
                        </a:rPr>
                        <a:t>Week 10</a:t>
                      </a:r>
                      <a:endParaRPr>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Poppins"/>
                          <a:ea typeface="Poppins"/>
                          <a:cs typeface="Poppins"/>
                          <a:sym typeface="Poppins"/>
                        </a:rPr>
                        <a:t>Week 11</a:t>
                      </a:r>
                      <a:endParaRPr>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Poppins"/>
                          <a:ea typeface="Poppins"/>
                          <a:cs typeface="Poppins"/>
                          <a:sym typeface="Poppins"/>
                        </a:rPr>
                        <a:t>Week 12</a:t>
                      </a:r>
                      <a:endParaRPr>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Poppins"/>
                          <a:ea typeface="Poppins"/>
                          <a:cs typeface="Poppins"/>
                          <a:sym typeface="Poppins"/>
                        </a:rPr>
                        <a:t>Week 13</a:t>
                      </a:r>
                      <a:endParaRPr>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Poppins"/>
                          <a:ea typeface="Poppins"/>
                          <a:cs typeface="Poppins"/>
                          <a:sym typeface="Poppins"/>
                        </a:rPr>
                        <a:t>Week 14</a:t>
                      </a:r>
                      <a:endParaRPr>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Poppins"/>
                          <a:ea typeface="Poppins"/>
                          <a:cs typeface="Poppins"/>
                          <a:sym typeface="Poppins"/>
                        </a:rPr>
                        <a:t>Week 15</a:t>
                      </a:r>
                      <a:endParaRPr>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extLst>
                  <a:ext uri="{0D108BD9-81ED-4DB2-BD59-A6C34878D82A}">
                    <a16:rowId xmlns:a16="http://schemas.microsoft.com/office/drawing/2014/main" val="10000"/>
                  </a:ext>
                </a:extLst>
              </a:tr>
              <a:tr h="512675">
                <a:tc>
                  <a:txBody>
                    <a:bodyPr/>
                    <a:lstStyle/>
                    <a:p>
                      <a:pPr marL="0" lvl="0" indent="0" algn="ctr" rtl="0">
                        <a:spcBef>
                          <a:spcPts val="0"/>
                        </a:spcBef>
                        <a:spcAft>
                          <a:spcPts val="0"/>
                        </a:spcAft>
                        <a:buNone/>
                      </a:pPr>
                      <a:r>
                        <a:rPr lang="en" sz="1100" b="1">
                          <a:latin typeface="Poppins"/>
                          <a:ea typeface="Poppins"/>
                          <a:cs typeface="Poppins"/>
                          <a:sym typeface="Poppins"/>
                        </a:rPr>
                        <a:t>Scrap form Web/PDF</a:t>
                      </a:r>
                      <a:endParaRPr sz="1100" b="1">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lnSpc>
                          <a:spcPct val="115000"/>
                        </a:lnSpc>
                        <a:spcBef>
                          <a:spcPts val="0"/>
                        </a:spcBef>
                        <a:spcAft>
                          <a:spcPts val="1600"/>
                        </a:spcAft>
                        <a:buNone/>
                      </a:pPr>
                      <a:r>
                        <a:rPr lang="en" sz="1700">
                          <a:solidFill>
                            <a:schemeClr val="lt2"/>
                          </a:solidFill>
                          <a:latin typeface="Poppins SemiBold"/>
                          <a:ea typeface="Poppins SemiBold"/>
                          <a:cs typeface="Poppins SemiBold"/>
                          <a:sym typeface="Poppins SemiBold"/>
                        </a:rPr>
                        <a:t>done</a:t>
                      </a: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extLst>
                  <a:ext uri="{0D108BD9-81ED-4DB2-BD59-A6C34878D82A}">
                    <a16:rowId xmlns:a16="http://schemas.microsoft.com/office/drawing/2014/main" val="10001"/>
                  </a:ext>
                </a:extLst>
              </a:tr>
              <a:tr h="512675">
                <a:tc>
                  <a:txBody>
                    <a:bodyPr/>
                    <a:lstStyle/>
                    <a:p>
                      <a:pPr marL="0" lvl="0" indent="0" algn="ctr" rtl="0">
                        <a:spcBef>
                          <a:spcPts val="0"/>
                        </a:spcBef>
                        <a:spcAft>
                          <a:spcPts val="0"/>
                        </a:spcAft>
                        <a:buNone/>
                      </a:pPr>
                      <a:r>
                        <a:rPr lang="en" sz="1100" b="1">
                          <a:latin typeface="Poppins"/>
                          <a:ea typeface="Poppins"/>
                          <a:cs typeface="Poppins"/>
                          <a:sym typeface="Poppins"/>
                        </a:rPr>
                        <a:t>Construct Database</a:t>
                      </a:r>
                      <a:endParaRPr sz="1100" b="1">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700">
                          <a:solidFill>
                            <a:schemeClr val="lt2"/>
                          </a:solidFill>
                          <a:latin typeface="Poppins SemiBold"/>
                          <a:ea typeface="Poppins SemiBold"/>
                          <a:cs typeface="Poppins SemiBold"/>
                          <a:sym typeface="Poppins SemiBold"/>
                        </a:rPr>
                        <a:t>done</a:t>
                      </a:r>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extLst>
                  <a:ext uri="{0D108BD9-81ED-4DB2-BD59-A6C34878D82A}">
                    <a16:rowId xmlns:a16="http://schemas.microsoft.com/office/drawing/2014/main" val="10002"/>
                  </a:ext>
                </a:extLst>
              </a:tr>
              <a:tr h="512675">
                <a:tc>
                  <a:txBody>
                    <a:bodyPr/>
                    <a:lstStyle/>
                    <a:p>
                      <a:pPr marL="0" lvl="0" indent="0" algn="ctr" rtl="0">
                        <a:spcBef>
                          <a:spcPts val="0"/>
                        </a:spcBef>
                        <a:spcAft>
                          <a:spcPts val="0"/>
                        </a:spcAft>
                        <a:buNone/>
                      </a:pPr>
                      <a:r>
                        <a:rPr lang="en" sz="1100" b="1">
                          <a:latin typeface="Poppins"/>
                          <a:ea typeface="Poppins"/>
                          <a:cs typeface="Poppins"/>
                          <a:sym typeface="Poppins"/>
                        </a:rPr>
                        <a:t>Implement RAG(Retriever)</a:t>
                      </a:r>
                      <a:endParaRPr sz="1100" b="1">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a:latin typeface="Poppins"/>
                          <a:ea typeface="Poppins"/>
                          <a:cs typeface="Poppins"/>
                          <a:sym typeface="Poppins"/>
                        </a:rPr>
                        <a:t> </a:t>
                      </a: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tc>
                  <a:txBody>
                    <a:bodyPr/>
                    <a:lstStyle/>
                    <a:p>
                      <a:pPr marL="0" marR="0" lvl="0" indent="0" algn="ctr" rtl="0">
                        <a:lnSpc>
                          <a:spcPct val="100000"/>
                        </a:lnSpc>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tc>
                  <a:txBody>
                    <a:bodyPr/>
                    <a:lstStyle/>
                    <a:p>
                      <a:pPr marL="0" marR="0" lvl="0" indent="0" algn="ctr" rtl="0">
                        <a:lnSpc>
                          <a:spcPct val="100000"/>
                        </a:lnSpc>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tc>
                  <a:txBody>
                    <a:bodyPr/>
                    <a:lstStyle/>
                    <a:p>
                      <a:pPr marL="0" marR="0" lvl="0" indent="0" algn="ctr" rtl="0">
                        <a:lnSpc>
                          <a:spcPct val="100000"/>
                        </a:lnSpc>
                        <a:spcBef>
                          <a:spcPts val="0"/>
                        </a:spcBef>
                        <a:spcAft>
                          <a:spcPts val="0"/>
                        </a:spcAft>
                        <a:buNone/>
                      </a:pPr>
                      <a:r>
                        <a:rPr lang="en" sz="1700">
                          <a:solidFill>
                            <a:schemeClr val="lt2"/>
                          </a:solidFill>
                          <a:latin typeface="Poppins SemiBold"/>
                          <a:ea typeface="Poppins SemiBold"/>
                          <a:cs typeface="Poppins SemiBold"/>
                          <a:sym typeface="Poppins SemiBold"/>
                        </a:rPr>
                        <a:t>done</a:t>
                      </a: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extLst>
                  <a:ext uri="{0D108BD9-81ED-4DB2-BD59-A6C34878D82A}">
                    <a16:rowId xmlns:a16="http://schemas.microsoft.com/office/drawing/2014/main" val="10003"/>
                  </a:ext>
                </a:extLst>
              </a:tr>
              <a:tr h="512675">
                <a:tc>
                  <a:txBody>
                    <a:bodyPr/>
                    <a:lstStyle/>
                    <a:p>
                      <a:pPr marL="0" lvl="0" indent="0" algn="ctr" rtl="0">
                        <a:spcBef>
                          <a:spcPts val="0"/>
                        </a:spcBef>
                        <a:spcAft>
                          <a:spcPts val="0"/>
                        </a:spcAft>
                        <a:buNone/>
                      </a:pPr>
                      <a:r>
                        <a:rPr lang="en" sz="1100" b="1">
                          <a:latin typeface="Poppins"/>
                          <a:ea typeface="Poppins"/>
                          <a:cs typeface="Poppins"/>
                          <a:sym typeface="Poppins"/>
                        </a:rPr>
                        <a:t>Implement RAG(Generator)</a:t>
                      </a:r>
                      <a:endParaRPr sz="1100" b="1">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lnSpc>
                          <a:spcPct val="115000"/>
                        </a:lnSpc>
                        <a:spcBef>
                          <a:spcPts val="0"/>
                        </a:spcBef>
                        <a:spcAft>
                          <a:spcPts val="1600"/>
                        </a:spcAft>
                        <a:buNone/>
                      </a:pPr>
                      <a:r>
                        <a:rPr lang="en" sz="1700">
                          <a:solidFill>
                            <a:schemeClr val="lt2"/>
                          </a:solidFill>
                          <a:latin typeface="Poppins SemiBold"/>
                          <a:ea typeface="Poppins SemiBold"/>
                          <a:cs typeface="Poppins SemiBold"/>
                          <a:sym typeface="Poppins SemiBold"/>
                        </a:rPr>
                        <a:t>done</a:t>
                      </a: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extLst>
                  <a:ext uri="{0D108BD9-81ED-4DB2-BD59-A6C34878D82A}">
                    <a16:rowId xmlns:a16="http://schemas.microsoft.com/office/drawing/2014/main" val="10004"/>
                  </a:ext>
                </a:extLst>
              </a:tr>
              <a:tr h="512675">
                <a:tc>
                  <a:txBody>
                    <a:bodyPr/>
                    <a:lstStyle/>
                    <a:p>
                      <a:pPr marL="0" lvl="0" indent="0" algn="ctr" rtl="0">
                        <a:spcBef>
                          <a:spcPts val="0"/>
                        </a:spcBef>
                        <a:spcAft>
                          <a:spcPts val="0"/>
                        </a:spcAft>
                        <a:buNone/>
                      </a:pPr>
                      <a:r>
                        <a:rPr lang="en" sz="1100" b="1">
                          <a:latin typeface="Poppins"/>
                          <a:ea typeface="Poppins"/>
                          <a:cs typeface="Poppins"/>
                          <a:sym typeface="Poppins"/>
                        </a:rPr>
                        <a:t>Evaluate</a:t>
                      </a:r>
                      <a:endParaRPr sz="1100" b="1">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tc>
                  <a:txBody>
                    <a:bodyPr/>
                    <a:lstStyle/>
                    <a:p>
                      <a:pPr marL="0" marR="0" lvl="0" indent="0" algn="ctr" rtl="0">
                        <a:lnSpc>
                          <a:spcPct val="100000"/>
                        </a:lnSpc>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tc>
                  <a:txBody>
                    <a:bodyPr/>
                    <a:lstStyle/>
                    <a:p>
                      <a:pPr marL="0" marR="0" lvl="0" indent="0" algn="ctr" rtl="0">
                        <a:lnSpc>
                          <a:spcPct val="100000"/>
                        </a:lnSpc>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lnSpc>
                          <a:spcPct val="115000"/>
                        </a:lnSpc>
                        <a:spcBef>
                          <a:spcPts val="0"/>
                        </a:spcBef>
                        <a:spcAft>
                          <a:spcPts val="1600"/>
                        </a:spcAft>
                        <a:buNone/>
                      </a:pPr>
                      <a:r>
                        <a:rPr lang="en" sz="1700">
                          <a:solidFill>
                            <a:schemeClr val="lt2"/>
                          </a:solidFill>
                          <a:latin typeface="Poppins SemiBold"/>
                          <a:ea typeface="Poppins SemiBold"/>
                          <a:cs typeface="Poppins SemiBold"/>
                          <a:sym typeface="Poppins SemiBold"/>
                        </a:rPr>
                        <a:t>done</a:t>
                      </a: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5"/>
                  </a:ext>
                </a:extLst>
              </a:tr>
              <a:tr h="512675">
                <a:tc>
                  <a:txBody>
                    <a:bodyPr/>
                    <a:lstStyle/>
                    <a:p>
                      <a:pPr marL="0" lvl="0" indent="0" algn="ctr" rtl="0">
                        <a:spcBef>
                          <a:spcPts val="0"/>
                        </a:spcBef>
                        <a:spcAft>
                          <a:spcPts val="0"/>
                        </a:spcAft>
                        <a:buNone/>
                      </a:pPr>
                      <a:r>
                        <a:rPr lang="en" sz="1100" b="1">
                          <a:latin typeface="Poppins"/>
                          <a:ea typeface="Poppins"/>
                          <a:cs typeface="Poppins"/>
                          <a:sym typeface="Poppins"/>
                        </a:rPr>
                        <a:t>Implement Back-end</a:t>
                      </a:r>
                      <a:endParaRPr sz="1100" b="1">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tc>
                  <a:txBody>
                    <a:bodyPr/>
                    <a:lstStyle/>
                    <a:p>
                      <a:pPr marL="0" marR="0" lvl="0" indent="0" algn="ctr" rtl="0">
                        <a:lnSpc>
                          <a:spcPct val="100000"/>
                        </a:lnSpc>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tc>
                  <a:txBody>
                    <a:bodyPr/>
                    <a:lstStyle/>
                    <a:p>
                      <a:pPr marL="0" marR="0" lvl="0" indent="0" algn="ctr" rtl="0">
                        <a:lnSpc>
                          <a:spcPct val="100000"/>
                        </a:lnSpc>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tc>
                  <a:txBody>
                    <a:bodyPr/>
                    <a:lstStyle/>
                    <a:p>
                      <a:pPr marL="0" marR="0" lvl="0" indent="0" algn="ctr" rtl="0">
                        <a:lnSpc>
                          <a:spcPct val="100000"/>
                        </a:lnSpc>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tc>
                  <a:txBody>
                    <a:bodyPr/>
                    <a:lstStyle/>
                    <a:p>
                      <a:pPr marL="0" marR="0" lvl="0" indent="0" algn="ctr" rtl="0">
                        <a:lnSpc>
                          <a:spcPct val="100000"/>
                        </a:lnSpc>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lnSpc>
                          <a:spcPct val="115000"/>
                        </a:lnSpc>
                        <a:spcBef>
                          <a:spcPts val="0"/>
                        </a:spcBef>
                        <a:spcAft>
                          <a:spcPts val="1600"/>
                        </a:spcAft>
                        <a:buNone/>
                      </a:pPr>
                      <a:r>
                        <a:rPr lang="en" sz="1700">
                          <a:solidFill>
                            <a:schemeClr val="lt2"/>
                          </a:solidFill>
                          <a:latin typeface="Poppins SemiBold"/>
                          <a:ea typeface="Poppins SemiBold"/>
                          <a:cs typeface="Poppins SemiBold"/>
                          <a:sym typeface="Poppins SemiBold"/>
                        </a:rPr>
                        <a:t>done</a:t>
                      </a: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6"/>
                  </a:ext>
                </a:extLst>
              </a:tr>
              <a:tr h="512675">
                <a:tc>
                  <a:txBody>
                    <a:bodyPr/>
                    <a:lstStyle/>
                    <a:p>
                      <a:pPr marL="0" lvl="0" indent="0" algn="ctr" rtl="0">
                        <a:spcBef>
                          <a:spcPts val="0"/>
                        </a:spcBef>
                        <a:spcAft>
                          <a:spcPts val="0"/>
                        </a:spcAft>
                        <a:buNone/>
                      </a:pPr>
                      <a:r>
                        <a:rPr lang="en" sz="1100" b="1">
                          <a:latin typeface="Poppins"/>
                          <a:ea typeface="Poppins"/>
                          <a:cs typeface="Poppins"/>
                          <a:sym typeface="Poppins"/>
                        </a:rPr>
                        <a:t>Implement Front-end</a:t>
                      </a:r>
                      <a:endParaRPr sz="1100" b="1">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tc>
                  <a:txBody>
                    <a:bodyPr/>
                    <a:lstStyle/>
                    <a:p>
                      <a:pPr marL="0" marR="0" lvl="0" indent="0" algn="ctr" rtl="0">
                        <a:lnSpc>
                          <a:spcPct val="100000"/>
                        </a:lnSpc>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tc>
                  <a:txBody>
                    <a:bodyPr/>
                    <a:lstStyle/>
                    <a:p>
                      <a:pPr marL="0" marR="0" lvl="0" indent="0" algn="ctr" rtl="0">
                        <a:lnSpc>
                          <a:spcPct val="100000"/>
                        </a:lnSpc>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tc>
                  <a:txBody>
                    <a:bodyPr/>
                    <a:lstStyle/>
                    <a:p>
                      <a:pPr marL="0" marR="0" lvl="0" indent="0" algn="ctr" rtl="0">
                        <a:lnSpc>
                          <a:spcPct val="100000"/>
                        </a:lnSpc>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tc>
                  <a:txBody>
                    <a:bodyPr/>
                    <a:lstStyle/>
                    <a:p>
                      <a:pPr marL="0" marR="0" lvl="0" indent="0" algn="ctr" rtl="0">
                        <a:lnSpc>
                          <a:spcPct val="100000"/>
                        </a:lnSpc>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tc>
                  <a:txBody>
                    <a:bodyPr/>
                    <a:lstStyle/>
                    <a:p>
                      <a:pPr marL="0" marR="0" lvl="0" indent="0" algn="ctr" rtl="0">
                        <a:lnSpc>
                          <a:spcPct val="100000"/>
                        </a:lnSpc>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lnSpc>
                          <a:spcPct val="115000"/>
                        </a:lnSpc>
                        <a:spcBef>
                          <a:spcPts val="0"/>
                        </a:spcBef>
                        <a:spcAft>
                          <a:spcPts val="1600"/>
                        </a:spcAft>
                        <a:buNone/>
                      </a:pPr>
                      <a:r>
                        <a:rPr lang="en" sz="1700">
                          <a:solidFill>
                            <a:schemeClr val="lt2"/>
                          </a:solidFill>
                          <a:latin typeface="Poppins SemiBold"/>
                          <a:ea typeface="Poppins SemiBold"/>
                          <a:cs typeface="Poppins SemiBold"/>
                          <a:sym typeface="Poppins SemiBold"/>
                        </a:rPr>
                        <a:t>done</a:t>
                      </a:r>
                      <a:endParaRPr>
                        <a:latin typeface="Poppins"/>
                        <a:ea typeface="Poppins"/>
                        <a:cs typeface="Poppins"/>
                        <a:sym typeface="Poppi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7"/>
                  </a:ext>
                </a:extLst>
              </a:tr>
            </a:tbl>
          </a:graphicData>
        </a:graphic>
      </p:graphicFrame>
      <p:sp>
        <p:nvSpPr>
          <p:cNvPr id="573" name="Google Shape;573;p28"/>
          <p:cNvSpPr txBox="1">
            <a:spLocks noGrp="1"/>
          </p:cNvSpPr>
          <p:nvPr>
            <p:ph type="title"/>
          </p:nvPr>
        </p:nvSpPr>
        <p:spPr>
          <a:xfrm>
            <a:off x="698475" y="348775"/>
            <a:ext cx="9987000" cy="887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3700"/>
              <a:t>2.1 Timeline</a:t>
            </a:r>
            <a:endParaRPr sz="37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29"/>
          <p:cNvSpPr txBox="1">
            <a:spLocks noGrp="1"/>
          </p:cNvSpPr>
          <p:nvPr>
            <p:ph type="title"/>
          </p:nvPr>
        </p:nvSpPr>
        <p:spPr>
          <a:xfrm>
            <a:off x="698475" y="348775"/>
            <a:ext cx="9987000" cy="887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3700"/>
              <a:t>2.2 Role</a:t>
            </a:r>
            <a:endParaRPr sz="3700"/>
          </a:p>
        </p:txBody>
      </p:sp>
      <p:sp>
        <p:nvSpPr>
          <p:cNvPr id="579" name="Google Shape;579;p29"/>
          <p:cNvSpPr txBox="1">
            <a:spLocks noGrp="1"/>
          </p:cNvSpPr>
          <p:nvPr>
            <p:ph type="body" idx="1"/>
          </p:nvPr>
        </p:nvSpPr>
        <p:spPr>
          <a:xfrm>
            <a:off x="698475" y="1281475"/>
            <a:ext cx="10835400" cy="5270400"/>
          </a:xfrm>
          <a:prstGeom prst="rect">
            <a:avLst/>
          </a:prstGeom>
        </p:spPr>
        <p:txBody>
          <a:bodyPr spcFirstLastPara="1" wrap="square" lIns="121900" tIns="121900" rIns="121900" bIns="121900" anchor="t" anchorCtr="0">
            <a:normAutofit/>
          </a:bodyPr>
          <a:lstStyle/>
          <a:p>
            <a:pPr marL="457200" lvl="0" indent="-374650" rtl="0">
              <a:spcBef>
                <a:spcPts val="1200"/>
              </a:spcBef>
              <a:spcAft>
                <a:spcPts val="0"/>
              </a:spcAft>
              <a:buClr>
                <a:schemeClr val="accent3"/>
              </a:buClr>
              <a:buSzPts val="2300"/>
              <a:buFont typeface="Poppins"/>
              <a:buChar char="●"/>
            </a:pPr>
            <a:r>
              <a:rPr lang="en" sz="2300" b="1" dirty="0">
                <a:solidFill>
                  <a:schemeClr val="accent3"/>
                </a:solidFill>
                <a:latin typeface="Poppins"/>
                <a:ea typeface="Poppins"/>
                <a:cs typeface="Poppins"/>
                <a:sym typeface="Poppins"/>
              </a:rPr>
              <a:t>Geon Woo</a:t>
            </a:r>
            <a:br>
              <a:rPr lang="en" sz="2300" dirty="0">
                <a:solidFill>
                  <a:schemeClr val="accent3"/>
                </a:solidFill>
                <a:latin typeface="Poppins"/>
                <a:ea typeface="Poppins"/>
                <a:cs typeface="Poppins"/>
                <a:sym typeface="Poppins"/>
              </a:rPr>
            </a:br>
            <a:r>
              <a:rPr lang="en" sz="2300" dirty="0">
                <a:solidFill>
                  <a:schemeClr val="accent3"/>
                </a:solidFill>
                <a:latin typeface="Poppins"/>
                <a:ea typeface="Poppins"/>
                <a:cs typeface="Poppins"/>
                <a:sym typeface="Poppins"/>
              </a:rPr>
              <a:t>RAG, back-end</a:t>
            </a:r>
            <a:endParaRPr sz="2300" dirty="0">
              <a:solidFill>
                <a:schemeClr val="accent3"/>
              </a:solidFill>
              <a:latin typeface="Poppins"/>
              <a:ea typeface="Poppins"/>
              <a:cs typeface="Poppins"/>
              <a:sym typeface="Poppins"/>
            </a:endParaRPr>
          </a:p>
          <a:p>
            <a:pPr marL="457200" lvl="0" indent="-374650" rtl="0">
              <a:spcBef>
                <a:spcPts val="1200"/>
              </a:spcBef>
              <a:spcAft>
                <a:spcPts val="0"/>
              </a:spcAft>
              <a:buClr>
                <a:schemeClr val="accent3"/>
              </a:buClr>
              <a:buSzPts val="2300"/>
              <a:buFont typeface="Poppins"/>
              <a:buChar char="●"/>
            </a:pPr>
            <a:r>
              <a:rPr lang="en" sz="2300" b="1" dirty="0">
                <a:solidFill>
                  <a:schemeClr val="accent3"/>
                </a:solidFill>
                <a:latin typeface="Poppins"/>
                <a:ea typeface="Poppins"/>
                <a:cs typeface="Poppins"/>
                <a:sym typeface="Poppins"/>
              </a:rPr>
              <a:t>Jiae</a:t>
            </a:r>
            <a:br>
              <a:rPr lang="en" sz="2300" dirty="0">
                <a:solidFill>
                  <a:schemeClr val="accent3"/>
                </a:solidFill>
                <a:latin typeface="Poppins"/>
                <a:ea typeface="Poppins"/>
                <a:cs typeface="Poppins"/>
                <a:sym typeface="Poppins"/>
              </a:rPr>
            </a:br>
            <a:r>
              <a:rPr lang="en" sz="2300" dirty="0">
                <a:solidFill>
                  <a:schemeClr val="accent3"/>
                </a:solidFill>
                <a:latin typeface="Poppins"/>
                <a:ea typeface="Poppins"/>
                <a:cs typeface="Poppins"/>
                <a:sym typeface="Poppins"/>
              </a:rPr>
              <a:t>Indexing, front-end</a:t>
            </a:r>
            <a:endParaRPr sz="2300" dirty="0">
              <a:solidFill>
                <a:schemeClr val="accent3"/>
              </a:solidFill>
              <a:latin typeface="Poppins"/>
              <a:ea typeface="Poppins"/>
              <a:cs typeface="Poppins"/>
              <a:sym typeface="Poppins"/>
            </a:endParaRPr>
          </a:p>
          <a:p>
            <a:pPr marL="457200" lvl="0" indent="-374650" rtl="0">
              <a:spcBef>
                <a:spcPts val="1200"/>
              </a:spcBef>
              <a:spcAft>
                <a:spcPts val="0"/>
              </a:spcAft>
              <a:buClr>
                <a:schemeClr val="accent3"/>
              </a:buClr>
              <a:buSzPts val="2300"/>
              <a:buFont typeface="Poppins"/>
              <a:buChar char="●"/>
            </a:pPr>
            <a:r>
              <a:rPr lang="en" sz="2300" b="1" dirty="0">
                <a:solidFill>
                  <a:schemeClr val="accent3"/>
                </a:solidFill>
                <a:latin typeface="Poppins"/>
                <a:ea typeface="Poppins"/>
                <a:cs typeface="Poppins"/>
                <a:sym typeface="Poppins"/>
              </a:rPr>
              <a:t>Jung Yoon</a:t>
            </a:r>
            <a:r>
              <a:rPr lang="en" sz="2000" dirty="0">
                <a:solidFill>
                  <a:schemeClr val="accent3"/>
                </a:solidFill>
                <a:latin typeface="Poppins"/>
                <a:ea typeface="Poppins"/>
                <a:cs typeface="Poppins"/>
                <a:sym typeface="Poppins"/>
              </a:rPr>
              <a:t>(Team Leader)</a:t>
            </a:r>
            <a:br>
              <a:rPr lang="en" sz="2000" dirty="0">
                <a:solidFill>
                  <a:schemeClr val="accent3"/>
                </a:solidFill>
                <a:latin typeface="Poppins"/>
                <a:ea typeface="Poppins"/>
                <a:cs typeface="Poppins"/>
                <a:sym typeface="Poppins"/>
              </a:rPr>
            </a:br>
            <a:r>
              <a:rPr lang="en" sz="2300" dirty="0">
                <a:solidFill>
                  <a:schemeClr val="accent3"/>
                </a:solidFill>
                <a:latin typeface="Poppins"/>
                <a:ea typeface="Poppins"/>
                <a:cs typeface="Poppins"/>
                <a:sym typeface="Poppins"/>
              </a:rPr>
              <a:t>Managing overall flow, Indexing</a:t>
            </a:r>
            <a:endParaRPr sz="2300" dirty="0">
              <a:solidFill>
                <a:schemeClr val="accent3"/>
              </a:solidFill>
              <a:latin typeface="Poppins"/>
              <a:ea typeface="Poppins"/>
              <a:cs typeface="Poppins"/>
              <a:sym typeface="Poppins"/>
            </a:endParaRPr>
          </a:p>
          <a:p>
            <a:pPr marL="457200" lvl="0" indent="-374650" rtl="0">
              <a:spcBef>
                <a:spcPts val="1200"/>
              </a:spcBef>
              <a:spcAft>
                <a:spcPts val="1000"/>
              </a:spcAft>
              <a:buClr>
                <a:schemeClr val="accent3"/>
              </a:buClr>
              <a:buSzPts val="2300"/>
              <a:buFont typeface="Poppins"/>
              <a:buChar char="●"/>
            </a:pPr>
            <a:r>
              <a:rPr lang="en" sz="2300" b="1" dirty="0">
                <a:solidFill>
                  <a:schemeClr val="accent3"/>
                </a:solidFill>
                <a:latin typeface="Poppins"/>
                <a:ea typeface="Poppins"/>
                <a:cs typeface="Poppins"/>
                <a:sym typeface="Poppins"/>
              </a:rPr>
              <a:t>Mikel</a:t>
            </a:r>
            <a:br>
              <a:rPr lang="en" sz="2300" dirty="0">
                <a:solidFill>
                  <a:schemeClr val="accent3"/>
                </a:solidFill>
                <a:latin typeface="Poppins"/>
                <a:ea typeface="Poppins"/>
                <a:cs typeface="Poppins"/>
                <a:sym typeface="Poppins"/>
              </a:rPr>
            </a:br>
            <a:r>
              <a:rPr lang="en" sz="2300" dirty="0">
                <a:solidFill>
                  <a:schemeClr val="accent3"/>
                </a:solidFill>
                <a:latin typeface="Poppins"/>
                <a:ea typeface="Poppins"/>
                <a:cs typeface="Poppins"/>
                <a:sym typeface="Poppins"/>
              </a:rPr>
              <a:t>Evaluation</a:t>
            </a:r>
            <a:endParaRPr sz="2300" dirty="0">
              <a:solidFill>
                <a:schemeClr val="accent3"/>
              </a:solidFill>
              <a:latin typeface="Poppins"/>
              <a:ea typeface="Poppins"/>
              <a:cs typeface="Poppins"/>
              <a:sym typeface="Poppins"/>
            </a:endParaRPr>
          </a:p>
        </p:txBody>
      </p:sp>
    </p:spTree>
  </p:cSld>
  <p:clrMapOvr>
    <a:masterClrMapping/>
  </p:clrMapOvr>
</p:sld>
</file>

<file path=ppt/theme/theme1.xml><?xml version="1.0" encoding="utf-8"?>
<a:theme xmlns:a="http://schemas.openxmlformats.org/drawingml/2006/main" name="SlidesMania Template">
  <a:themeElements>
    <a:clrScheme name="Simple Light">
      <a:dk1>
        <a:srgbClr val="481F48"/>
      </a:dk1>
      <a:lt1>
        <a:srgbClr val="FCECDE"/>
      </a:lt1>
      <a:dk2>
        <a:srgbClr val="0B032D"/>
      </a:dk2>
      <a:lt2>
        <a:srgbClr val="EEEEEE"/>
      </a:lt2>
      <a:accent1>
        <a:srgbClr val="0B032D"/>
      </a:accent1>
      <a:accent2>
        <a:srgbClr val="481F48"/>
      </a:accent2>
      <a:accent3>
        <a:srgbClr val="843B62"/>
      </a:accent3>
      <a:accent4>
        <a:srgbClr val="F67E7D"/>
      </a:accent4>
      <a:accent5>
        <a:srgbClr val="FFB997"/>
      </a:accent5>
      <a:accent6>
        <a:srgbClr val="FB9C8A"/>
      </a:accent6>
      <a:hlink>
        <a:srgbClr val="F67E7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344</TotalTime>
  <Words>2820</Words>
  <Application>Microsoft Office PowerPoint</Application>
  <PresentationFormat>와이드스크린</PresentationFormat>
  <Paragraphs>304</Paragraphs>
  <Slides>39</Slides>
  <Notes>39</Notes>
  <HiddenSlides>2</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39</vt:i4>
      </vt:variant>
    </vt:vector>
  </HeadingPairs>
  <TitlesOfParts>
    <vt:vector size="49" baseType="lpstr">
      <vt:lpstr>Poppins</vt:lpstr>
      <vt:lpstr>Poppins SemiBold</vt:lpstr>
      <vt:lpstr>Poppins ExtraBold</vt:lpstr>
      <vt:lpstr>Homemade Apple</vt:lpstr>
      <vt:lpstr>BookkMyungjo-Bd</vt:lpstr>
      <vt:lpstr>Consolas</vt:lpstr>
      <vt:lpstr>Arial</vt:lpstr>
      <vt:lpstr>Calibri</vt:lpstr>
      <vt:lpstr>Poppins Light</vt:lpstr>
      <vt:lpstr>SlidesMania Template</vt:lpstr>
      <vt:lpstr>iSKKUBot</vt:lpstr>
      <vt:lpstr>EQUIPO SASHIMI</vt:lpstr>
      <vt:lpstr>Table of Contents</vt:lpstr>
      <vt:lpstr>Motivation &amp; Objective</vt:lpstr>
      <vt:lpstr>1.1 Motivation</vt:lpstr>
      <vt:lpstr>1.2 Objective</vt:lpstr>
      <vt:lpstr>Progress &amp; Role</vt:lpstr>
      <vt:lpstr>2.1 Timeline</vt:lpstr>
      <vt:lpstr>2.2 Role</vt:lpstr>
      <vt:lpstr>Method</vt:lpstr>
      <vt:lpstr>3.1 Indexing</vt:lpstr>
      <vt:lpstr>3.1 Indexing</vt:lpstr>
      <vt:lpstr>3.1 Indexing</vt:lpstr>
      <vt:lpstr>3.1 Indexing</vt:lpstr>
      <vt:lpstr>3.1 Indexing</vt:lpstr>
      <vt:lpstr>3.1 Indexing</vt:lpstr>
      <vt:lpstr>3.1 Indexing</vt:lpstr>
      <vt:lpstr>3.1 Indexing</vt:lpstr>
      <vt:lpstr>3.1 Indexing</vt:lpstr>
      <vt:lpstr>3.2 RAG</vt:lpstr>
      <vt:lpstr>3.2 RAG</vt:lpstr>
      <vt:lpstr>3.2 RAG</vt:lpstr>
      <vt:lpstr>3.3 Front-end</vt:lpstr>
      <vt:lpstr>3.3 Front-end</vt:lpstr>
      <vt:lpstr>3.4 Back-end</vt:lpstr>
      <vt:lpstr>3.4 Back-end</vt:lpstr>
      <vt:lpstr>Demo</vt:lpstr>
      <vt:lpstr>Iskkubot - demo</vt:lpstr>
      <vt:lpstr>Evaluation Results</vt:lpstr>
      <vt:lpstr>5. 1 LLM Eval</vt:lpstr>
      <vt:lpstr>5. 1 LLM Eval</vt:lpstr>
      <vt:lpstr>PowerPoint 프레젠테이션</vt:lpstr>
      <vt:lpstr>PowerPoint 프레젠테이션</vt:lpstr>
      <vt:lpstr>PowerPoint 프레젠테이션</vt:lpstr>
      <vt:lpstr>5.2 Human eval</vt:lpstr>
      <vt:lpstr>PowerPoint 프레젠테이션</vt:lpstr>
      <vt:lpstr>Limitation</vt:lpstr>
      <vt:lpstr>Limitation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황정윤</cp:lastModifiedBy>
  <cp:revision>27</cp:revision>
  <dcterms:modified xsi:type="dcterms:W3CDTF">2024-12-12T15:37:50Z</dcterms:modified>
</cp:coreProperties>
</file>